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17" initials="K" lastIdx="1" clrIdx="0"/>
  <p:cmAuthor id="1" name="Harsh" initials="Harsh" lastIdx="3" clrIdx="1"/>
  <p:cmAuthor id="2" name="Deepanshu" initials="Deepanshu" lastIdx="6" clrIdx="2"/>
  <p:cmAuthor id="3" name="Harsh Mittal" initials="HM" lastIdx="7" clrIdx="3"/>
  <p:cmAuthor id="4" name="Apoorva" initials="A" lastIdx="5" clrIdx="4">
    <p:extLst>
      <p:ext uri="{19B8F6BF-5375-455C-9EA6-DF929625EA0E}">
        <p15:presenceInfo xmlns:p15="http://schemas.microsoft.com/office/powerpoint/2012/main" userId="Apoor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04" autoAdjust="0"/>
  </p:normalViewPr>
  <p:slideViewPr>
    <p:cSldViewPr>
      <p:cViewPr varScale="1">
        <p:scale>
          <a:sx n="67" d="100"/>
          <a:sy n="67" d="100"/>
        </p:scale>
        <p:origin x="118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9E7-4EFC-48BF-9755-D5D52158C44B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103-4E0B-4CE9-8559-947278108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9E7-4EFC-48BF-9755-D5D52158C44B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103-4E0B-4CE9-8559-947278108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9E7-4EFC-48BF-9755-D5D52158C44B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103-4E0B-4CE9-8559-947278108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9E7-4EFC-48BF-9755-D5D52158C44B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103-4E0B-4CE9-8559-947278108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9E7-4EFC-48BF-9755-D5D52158C44B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103-4E0B-4CE9-8559-947278108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9E7-4EFC-48BF-9755-D5D52158C44B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103-4E0B-4CE9-8559-947278108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9E7-4EFC-48BF-9755-D5D52158C44B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103-4E0B-4CE9-8559-947278108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9E7-4EFC-48BF-9755-D5D52158C44B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103-4E0B-4CE9-8559-947278108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9E7-4EFC-48BF-9755-D5D52158C44B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103-4E0B-4CE9-8559-947278108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9E7-4EFC-48BF-9755-D5D52158C44B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103-4E0B-4CE9-8559-947278108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09E7-4EFC-48BF-9755-D5D52158C44B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0103-4E0B-4CE9-8559-947278108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D09E7-4EFC-48BF-9755-D5D52158C44B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A0103-4E0B-4CE9-8559-947278108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ounded Rectangle 76"/>
          <p:cNvSpPr/>
          <p:nvPr/>
        </p:nvSpPr>
        <p:spPr bwMode="auto">
          <a:xfrm>
            <a:off x="2670439" y="3353525"/>
            <a:ext cx="3715805" cy="406400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14300" dist="114300" dir="16200000" sx="87000" sy="87000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76" name="Rounded Rectangle 75"/>
          <p:cNvSpPr/>
          <p:nvPr/>
        </p:nvSpPr>
        <p:spPr bwMode="auto">
          <a:xfrm>
            <a:off x="1898043" y="1219200"/>
            <a:ext cx="3715805" cy="406400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14300" dist="114300" dir="16200000" sx="87000" sy="87000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477001"/>
            <a:ext cx="304800" cy="381000"/>
          </a:xfrm>
        </p:spPr>
        <p:txBody>
          <a:bodyPr/>
          <a:lstStyle/>
          <a:p>
            <a:pPr>
              <a:defRPr/>
            </a:pPr>
            <a:fld id="{8D27EAC5-F6F9-4FBC-8DA2-FBE597B578E4}" type="slidenum">
              <a:rPr lang="en-IN" smtClean="0"/>
              <a:pPr>
                <a:defRPr/>
              </a:pPr>
              <a:t>1</a:t>
            </a:fld>
            <a:endParaRPr lang="en-IN" dirty="0"/>
          </a:p>
        </p:txBody>
      </p:sp>
      <p:sp>
        <p:nvSpPr>
          <p:cNvPr id="64" name="Line 14"/>
          <p:cNvSpPr>
            <a:spLocks noChangeShapeType="1"/>
          </p:cNvSpPr>
          <p:nvPr/>
        </p:nvSpPr>
        <p:spPr bwMode="auto">
          <a:xfrm flipV="1">
            <a:off x="228600" y="609600"/>
            <a:ext cx="85344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latin typeface="Book Antiqua" pitchFamily="18" charset="0"/>
            </a:endParaRPr>
          </a:p>
        </p:txBody>
      </p:sp>
      <p:sp>
        <p:nvSpPr>
          <p:cNvPr id="65" name="TextBox 7"/>
          <p:cNvSpPr txBox="1">
            <a:spLocks noChangeArrowheads="1"/>
          </p:cNvSpPr>
          <p:nvPr/>
        </p:nvSpPr>
        <p:spPr bwMode="auto">
          <a:xfrm>
            <a:off x="0" y="31828"/>
            <a:ext cx="92899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262626"/>
                </a:solidFill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Times New Roman" panose="02020603050405020304" pitchFamily="18" charset="0"/>
              </a:rPr>
              <a:t>Saudi Arabia is forecasted to grow at a positive rate as more movie theater chains enter the market in the comin</a:t>
            </a:r>
            <a:r>
              <a:rPr lang="en-US" b="1" dirty="0">
                <a:solidFill>
                  <a:srgbClr val="262626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Times New Roman" panose="02020603050405020304" pitchFamily="18" charset="0"/>
              </a:rPr>
              <a:t>g years</a:t>
            </a:r>
            <a:r>
              <a:rPr lang="en-US" b="1" dirty="0"/>
              <a:t>: </a:t>
            </a:r>
            <a:r>
              <a:rPr lang="en-US" b="1" dirty="0">
                <a:solidFill>
                  <a:srgbClr val="262626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Ken Research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6999" y="685799"/>
            <a:ext cx="26087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COMPETITION DASHBOARD</a:t>
            </a:r>
          </a:p>
          <a:p>
            <a:pPr marL="55563" lvl="0" indent="-55563" algn="ctr"/>
            <a:r>
              <a:rPr lang="en-IN" sz="1200" b="1" u="sng" dirty="0" smtClean="0"/>
              <a:t>Movie theatre Companies in Saudi Arabia</a:t>
            </a:r>
            <a:endParaRPr lang="en-IN" sz="1200" b="1" u="sng" dirty="0"/>
          </a:p>
          <a:p>
            <a:pPr marL="55563" lvl="0" indent="-55563" algn="ctr"/>
            <a:endParaRPr lang="en-IN" sz="1200" b="1" u="sng" dirty="0"/>
          </a:p>
          <a:p>
            <a:pPr marL="55563" lvl="0" indent="-55563" algn="ctr"/>
            <a:endParaRPr lang="en-IN" sz="1200" b="1" u="sng" dirty="0"/>
          </a:p>
          <a:p>
            <a:pPr marL="55563" lvl="0" indent="-55563" algn="ctr"/>
            <a:endParaRPr lang="en-IN" sz="1200" b="1" u="sng" dirty="0"/>
          </a:p>
          <a:p>
            <a:pPr marL="55563" lvl="0" indent="-55563" algn="ctr"/>
            <a:endParaRPr lang="en-IN" sz="1200" b="1" u="sng" dirty="0"/>
          </a:p>
          <a:p>
            <a:pPr marL="55563" lvl="0" indent="-55563" algn="ctr"/>
            <a:endParaRPr lang="en-IN" sz="1200" b="1" u="sng" dirty="0"/>
          </a:p>
          <a:p>
            <a:pPr marL="55563" lvl="0" indent="-55563" algn="ctr"/>
            <a:endParaRPr lang="en-IN" sz="1200" b="1" u="sng" dirty="0"/>
          </a:p>
          <a:p>
            <a:pPr marL="55563" lvl="0" indent="-55563" algn="ctr"/>
            <a:endParaRPr lang="en-IN" sz="1200" b="1" dirty="0"/>
          </a:p>
          <a:p>
            <a:pPr marL="55563" lvl="0" indent="-55563"/>
            <a:endParaRPr lang="en-IN" sz="1200" b="1" dirty="0"/>
          </a:p>
          <a:p>
            <a:pPr marL="55563" lvl="0" indent="-55563"/>
            <a:endParaRPr lang="en-IN" sz="1200" b="1" dirty="0"/>
          </a:p>
          <a:p>
            <a:pPr marL="55563" lvl="0" indent="-55563"/>
            <a:endParaRPr lang="en-IN" sz="1200" b="1" dirty="0"/>
          </a:p>
          <a:p>
            <a:pPr marL="55563" lvl="0" indent="-55563"/>
            <a:endParaRPr lang="en-US" sz="1200" b="1" dirty="0"/>
          </a:p>
          <a:p>
            <a:pPr marL="55563" lvl="0" indent="-55563"/>
            <a:endParaRPr lang="en-US" sz="1200" dirty="0"/>
          </a:p>
        </p:txBody>
      </p:sp>
      <p:sp>
        <p:nvSpPr>
          <p:cNvPr id="50" name="TextBox 75"/>
          <p:cNvSpPr txBox="1">
            <a:spLocks noChangeArrowheads="1"/>
          </p:cNvSpPr>
          <p:nvPr/>
        </p:nvSpPr>
        <p:spPr bwMode="auto">
          <a:xfrm>
            <a:off x="0" y="3700046"/>
            <a:ext cx="55880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>
                <a:latin typeface="Lucida Bright" pitchFamily="18" charset="0"/>
              </a:rPr>
              <a:t>Source: Ken Research Analysis</a:t>
            </a:r>
          </a:p>
          <a:p>
            <a:r>
              <a:rPr lang="en-US" sz="800" dirty="0">
                <a:latin typeface="Lucida Bright" pitchFamily="18" charset="0"/>
              </a:rPr>
              <a:t>Note: Prefers to Provisional Numbers</a:t>
            </a:r>
          </a:p>
        </p:txBody>
      </p:sp>
      <p:sp>
        <p:nvSpPr>
          <p:cNvPr id="75" name="TextBox 138"/>
          <p:cNvSpPr txBox="1">
            <a:spLocks noChangeArrowheads="1"/>
          </p:cNvSpPr>
          <p:nvPr/>
        </p:nvSpPr>
        <p:spPr bwMode="auto">
          <a:xfrm rot="3798404">
            <a:off x="456651" y="2843103"/>
            <a:ext cx="1274763" cy="32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1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2400" y="4038600"/>
            <a:ext cx="502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Book Antiqua" pitchFamily="18" charset="0"/>
              </a:rPr>
              <a:t>KEY FINDINGS</a:t>
            </a:r>
          </a:p>
        </p:txBody>
      </p:sp>
      <p:sp>
        <p:nvSpPr>
          <p:cNvPr id="56" name="Round Diagonal Corner Rectangle 55"/>
          <p:cNvSpPr/>
          <p:nvPr/>
        </p:nvSpPr>
        <p:spPr>
          <a:xfrm>
            <a:off x="3667634" y="4440232"/>
            <a:ext cx="1905000" cy="609600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50-75%</a:t>
            </a:r>
            <a:r>
              <a:rPr lang="en-US" sz="1800" b="1" dirty="0">
                <a:solidFill>
                  <a:srgbClr val="262626"/>
                </a:solidFill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78224" y="5072390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100" i="1" dirty="0">
                <a:latin typeface="Book Antiqua" pitchFamily="18" charset="0"/>
              </a:rPr>
              <a:t>Margin earned by Theater operators on F&amp;B expense</a:t>
            </a:r>
          </a:p>
        </p:txBody>
      </p:sp>
      <p:sp>
        <p:nvSpPr>
          <p:cNvPr id="58" name="Round Diagonal Corner Rectangle 57"/>
          <p:cNvSpPr/>
          <p:nvPr/>
        </p:nvSpPr>
        <p:spPr>
          <a:xfrm>
            <a:off x="389181" y="4435702"/>
            <a:ext cx="1905000" cy="609600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10%-25%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5612" y="5105400"/>
            <a:ext cx="2055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Book Antiqua" pitchFamily="18" charset="0"/>
              </a:rPr>
              <a:t>Margin on a single ticket </a:t>
            </a:r>
          </a:p>
        </p:txBody>
      </p:sp>
      <p:sp>
        <p:nvSpPr>
          <p:cNvPr id="60" name="Round Diagonal Corner Rectangle 59"/>
          <p:cNvSpPr/>
          <p:nvPr/>
        </p:nvSpPr>
        <p:spPr>
          <a:xfrm>
            <a:off x="6648313" y="4444673"/>
            <a:ext cx="1905000" cy="609600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80%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51612" y="5105400"/>
            <a:ext cx="20558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N" sz="1100" i="1" dirty="0" smtClean="0">
                <a:latin typeface="Book Antiqua" pitchFamily="18" charset="0"/>
              </a:rPr>
              <a:t>Bookings are done via online mode</a:t>
            </a:r>
            <a:endParaRPr lang="en-US" sz="1100" i="1" dirty="0">
              <a:latin typeface="Book Antiqua" pitchFamily="18" charset="0"/>
            </a:endParaRPr>
          </a:p>
        </p:txBody>
      </p:sp>
      <p:sp>
        <p:nvSpPr>
          <p:cNvPr id="66" name="Round Diagonal Corner Rectangle 65"/>
          <p:cNvSpPr/>
          <p:nvPr/>
        </p:nvSpPr>
        <p:spPr>
          <a:xfrm>
            <a:off x="389181" y="5608154"/>
            <a:ext cx="1974607" cy="640246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</a:pPr>
            <a:r>
              <a:rPr lang="en-US" sz="1200" b="1" dirty="0">
                <a:solidFill>
                  <a:schemeClr val="tx1"/>
                </a:solidFill>
              </a:rPr>
              <a:t>Standard, IMAX</a:t>
            </a:r>
            <a:r>
              <a:rPr lang="en-US" sz="1800" dirty="0">
                <a:solidFill>
                  <a:srgbClr val="262626"/>
                </a:solidFill>
                <a:effectLst/>
                <a:latin typeface="Book Antiqua" panose="02040602050305030304" pitchFamily="18" charset="0"/>
                <a:ea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>
                <a:solidFill>
                  <a:schemeClr val="tx1"/>
                </a:solidFill>
              </a:rPr>
              <a:t>GOLD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81000" y="6274713"/>
            <a:ext cx="20558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100" i="1" kern="1200" dirty="0">
                <a:solidFill>
                  <a:prstClr val="black"/>
                </a:solidFill>
                <a:latin typeface="Book Antiqua" panose="02040602050305030304" pitchFamily="18" charset="0"/>
                <a:cs typeface="Arial" charset="0"/>
              </a:rPr>
              <a:t>Screen Types available in Saudi Arabia</a:t>
            </a:r>
            <a:endParaRPr lang="en-US" sz="1100" i="1" dirty="0">
              <a:latin typeface="Book Antiqua" panose="02040602050305030304" pitchFamily="18" charset="0"/>
            </a:endParaRPr>
          </a:p>
        </p:txBody>
      </p:sp>
      <p:sp>
        <p:nvSpPr>
          <p:cNvPr id="70" name="Round Diagonal Corner Rectangle 69"/>
          <p:cNvSpPr/>
          <p:nvPr/>
        </p:nvSpPr>
        <p:spPr>
          <a:xfrm>
            <a:off x="6626444" y="5690054"/>
            <a:ext cx="1905000" cy="533400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555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248400" y="6257836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Book Antiqua" pitchFamily="18" charset="0"/>
              </a:rPr>
              <a:t>Total number of movie screens in Saudi </a:t>
            </a:r>
            <a:r>
              <a:rPr lang="en-US" sz="1100" i="1" dirty="0" smtClean="0">
                <a:latin typeface="Book Antiqua" pitchFamily="18" charset="0"/>
              </a:rPr>
              <a:t>Arabia </a:t>
            </a:r>
            <a:r>
              <a:rPr lang="en-US" sz="1100" i="1" dirty="0" smtClean="0">
                <a:latin typeface="Book Antiqua" pitchFamily="18" charset="0"/>
              </a:rPr>
              <a:t>as of December 2021</a:t>
            </a:r>
            <a:endParaRPr lang="en-US" sz="1100" i="1" dirty="0">
              <a:latin typeface="Book Antiqua" pitchFamily="18" charset="0"/>
            </a:endParaRPr>
          </a:p>
        </p:txBody>
      </p:sp>
      <p:grpSp>
        <p:nvGrpSpPr>
          <p:cNvPr id="2" name="Group 238"/>
          <p:cNvGrpSpPr>
            <a:grpSpLocks/>
          </p:cNvGrpSpPr>
          <p:nvPr/>
        </p:nvGrpSpPr>
        <p:grpSpPr bwMode="auto">
          <a:xfrm>
            <a:off x="58283" y="597275"/>
            <a:ext cx="6529029" cy="3162650"/>
            <a:chOff x="214283" y="3429001"/>
            <a:chExt cx="5123474" cy="3162671"/>
          </a:xfrm>
        </p:grpSpPr>
        <p:grpSp>
          <p:nvGrpSpPr>
            <p:cNvPr id="3" name="Group 236"/>
            <p:cNvGrpSpPr>
              <a:grpSpLocks/>
            </p:cNvGrpSpPr>
            <p:nvPr/>
          </p:nvGrpSpPr>
          <p:grpSpPr bwMode="auto">
            <a:xfrm>
              <a:off x="214283" y="3429001"/>
              <a:ext cx="5123474" cy="3162671"/>
              <a:chOff x="214283" y="3357563"/>
              <a:chExt cx="5123474" cy="3162671"/>
            </a:xfrm>
          </p:grpSpPr>
          <p:grpSp>
            <p:nvGrpSpPr>
              <p:cNvPr id="6" name="Group 68"/>
              <p:cNvGrpSpPr>
                <a:grpSpLocks/>
              </p:cNvGrpSpPr>
              <p:nvPr/>
            </p:nvGrpSpPr>
            <p:grpSpPr bwMode="auto">
              <a:xfrm>
                <a:off x="214283" y="3357563"/>
                <a:ext cx="4799507" cy="3162671"/>
                <a:chOff x="2873995" y="1323235"/>
                <a:chExt cx="8003102" cy="5286320"/>
              </a:xfrm>
            </p:grpSpPr>
            <p:grpSp>
              <p:nvGrpSpPr>
                <p:cNvPr id="7" name="Group 21"/>
                <p:cNvGrpSpPr>
                  <a:grpSpLocks/>
                </p:cNvGrpSpPr>
                <p:nvPr/>
              </p:nvGrpSpPr>
              <p:grpSpPr bwMode="auto">
                <a:xfrm>
                  <a:off x="2873995" y="1323235"/>
                  <a:ext cx="8003102" cy="5286320"/>
                  <a:chOff x="3536790" y="1807657"/>
                  <a:chExt cx="6614135" cy="4368858"/>
                </a:xfrm>
              </p:grpSpPr>
              <p:sp>
                <p:nvSpPr>
                  <p:cNvPr id="107" name="Oval 106"/>
                  <p:cNvSpPr/>
                  <p:nvPr/>
                </p:nvSpPr>
                <p:spPr>
                  <a:xfrm>
                    <a:off x="3641786" y="5386563"/>
                    <a:ext cx="3121105" cy="789952"/>
                  </a:xfrm>
                  <a:prstGeom prst="ellipse">
                    <a:avLst/>
                  </a:prstGeom>
                  <a:solidFill>
                    <a:schemeClr val="tx1">
                      <a:alpha val="68000"/>
                    </a:schemeClr>
                  </a:solidFill>
                  <a:ln>
                    <a:noFill/>
                  </a:ln>
                  <a:effectLst>
                    <a:softEdge rad="2286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" name="Freeform 107"/>
                  <p:cNvSpPr/>
                  <p:nvPr/>
                </p:nvSpPr>
                <p:spPr>
                  <a:xfrm>
                    <a:off x="4954252" y="2537913"/>
                    <a:ext cx="155309" cy="258769"/>
                  </a:xfrm>
                  <a:custGeom>
                    <a:avLst/>
                    <a:gdLst>
                      <a:gd name="connsiteX0" fmla="*/ 0 w 165100"/>
                      <a:gd name="connsiteY0" fmla="*/ 298450 h 298450"/>
                      <a:gd name="connsiteX1" fmla="*/ 165100 w 165100"/>
                      <a:gd name="connsiteY1" fmla="*/ 0 h 298450"/>
                      <a:gd name="connsiteX2" fmla="*/ 139700 w 165100"/>
                      <a:gd name="connsiteY2" fmla="*/ 196850 h 298450"/>
                      <a:gd name="connsiteX3" fmla="*/ 0 w 165100"/>
                      <a:gd name="connsiteY3" fmla="*/ 298450 h 298450"/>
                      <a:gd name="connsiteX0" fmla="*/ 0 w 162719"/>
                      <a:gd name="connsiteY0" fmla="*/ 269875 h 269875"/>
                      <a:gd name="connsiteX1" fmla="*/ 162719 w 162719"/>
                      <a:gd name="connsiteY1" fmla="*/ 0 h 269875"/>
                      <a:gd name="connsiteX2" fmla="*/ 139700 w 162719"/>
                      <a:gd name="connsiteY2" fmla="*/ 168275 h 269875"/>
                      <a:gd name="connsiteX3" fmla="*/ 0 w 162719"/>
                      <a:gd name="connsiteY3" fmla="*/ 269875 h 269875"/>
                      <a:gd name="connsiteX0" fmla="*/ 0 w 162719"/>
                      <a:gd name="connsiteY0" fmla="*/ 270450 h 270450"/>
                      <a:gd name="connsiteX1" fmla="*/ 162719 w 162719"/>
                      <a:gd name="connsiteY1" fmla="*/ 575 h 270450"/>
                      <a:gd name="connsiteX2" fmla="*/ 139700 w 162719"/>
                      <a:gd name="connsiteY2" fmla="*/ 168850 h 270450"/>
                      <a:gd name="connsiteX3" fmla="*/ 0 w 162719"/>
                      <a:gd name="connsiteY3" fmla="*/ 270450 h 270450"/>
                      <a:gd name="connsiteX0" fmla="*/ 0 w 136525"/>
                      <a:gd name="connsiteY0" fmla="*/ 256206 h 256206"/>
                      <a:gd name="connsiteX1" fmla="*/ 136525 w 136525"/>
                      <a:gd name="connsiteY1" fmla="*/ 618 h 256206"/>
                      <a:gd name="connsiteX2" fmla="*/ 113506 w 136525"/>
                      <a:gd name="connsiteY2" fmla="*/ 168893 h 256206"/>
                      <a:gd name="connsiteX3" fmla="*/ 0 w 136525"/>
                      <a:gd name="connsiteY3" fmla="*/ 256206 h 256206"/>
                      <a:gd name="connsiteX0" fmla="*/ 18442 w 154967"/>
                      <a:gd name="connsiteY0" fmla="*/ 258975 h 258975"/>
                      <a:gd name="connsiteX1" fmla="*/ 154967 w 154967"/>
                      <a:gd name="connsiteY1" fmla="*/ 3387 h 258975"/>
                      <a:gd name="connsiteX2" fmla="*/ 131948 w 154967"/>
                      <a:gd name="connsiteY2" fmla="*/ 171662 h 258975"/>
                      <a:gd name="connsiteX3" fmla="*/ 18442 w 154967"/>
                      <a:gd name="connsiteY3" fmla="*/ 258975 h 258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4967" h="258975">
                        <a:moveTo>
                          <a:pt x="18442" y="258975"/>
                        </a:moveTo>
                        <a:cubicBezTo>
                          <a:pt x="-48762" y="-52"/>
                          <a:pt x="84059" y="-9049"/>
                          <a:pt x="154967" y="3387"/>
                        </a:cubicBezTo>
                        <a:lnTo>
                          <a:pt x="131948" y="171662"/>
                        </a:lnTo>
                        <a:lnTo>
                          <a:pt x="18442" y="258975"/>
                        </a:lnTo>
                        <a:close/>
                      </a:path>
                    </a:pathLst>
                  </a:custGeom>
                  <a:solidFill>
                    <a:srgbClr val="742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09" name="Rectangle 9"/>
                  <p:cNvSpPr/>
                  <p:nvPr/>
                </p:nvSpPr>
                <p:spPr>
                  <a:xfrm>
                    <a:off x="5308617" y="2040111"/>
                    <a:ext cx="1279654" cy="662274"/>
                  </a:xfrm>
                  <a:custGeom>
                    <a:avLst/>
                    <a:gdLst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1280160 w 1280160"/>
                      <a:gd name="connsiteY2" fmla="*/ 662939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51523 w 1280160"/>
                      <a:gd name="connsiteY2" fmla="*/ 61055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75335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75335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75335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58666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58666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27709 w 1280160"/>
                      <a:gd name="connsiteY2" fmla="*/ 62960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27709 w 1280160"/>
                      <a:gd name="connsiteY2" fmla="*/ 62960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27709 w 1280160"/>
                      <a:gd name="connsiteY2" fmla="*/ 62960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80160" h="662939">
                        <a:moveTo>
                          <a:pt x="0" y="0"/>
                        </a:moveTo>
                        <a:lnTo>
                          <a:pt x="1280160" y="0"/>
                        </a:lnTo>
                        <a:cubicBezTo>
                          <a:pt x="1061879" y="128905"/>
                          <a:pt x="788828" y="426879"/>
                          <a:pt x="727709" y="629602"/>
                        </a:cubicBezTo>
                        <a:lnTo>
                          <a:pt x="0" y="66293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720C0C"/>
                      </a:gs>
                      <a:gs pos="100000">
                        <a:srgbClr val="F01C1C"/>
                      </a:gs>
                    </a:gsLst>
                    <a:lin ang="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Rectangle 9"/>
                  <p:cNvSpPr/>
                  <p:nvPr/>
                </p:nvSpPr>
                <p:spPr>
                  <a:xfrm>
                    <a:off x="5490175" y="2535719"/>
                    <a:ext cx="1502771" cy="776308"/>
                  </a:xfrm>
                  <a:custGeom>
                    <a:avLst/>
                    <a:gdLst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1280160 w 1280160"/>
                      <a:gd name="connsiteY2" fmla="*/ 662939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51523 w 1280160"/>
                      <a:gd name="connsiteY2" fmla="*/ 61055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75335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75335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75335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58666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58666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27709 w 1280160"/>
                      <a:gd name="connsiteY2" fmla="*/ 62960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27709 w 1280160"/>
                      <a:gd name="connsiteY2" fmla="*/ 62960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27709 w 1280160"/>
                      <a:gd name="connsiteY2" fmla="*/ 62960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60192 w 1280160"/>
                      <a:gd name="connsiteY2" fmla="*/ 62757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80160" h="662939">
                        <a:moveTo>
                          <a:pt x="0" y="0"/>
                        </a:moveTo>
                        <a:lnTo>
                          <a:pt x="1280160" y="0"/>
                        </a:lnTo>
                        <a:cubicBezTo>
                          <a:pt x="1061879" y="128905"/>
                          <a:pt x="821311" y="424849"/>
                          <a:pt x="760192" y="627572"/>
                        </a:cubicBezTo>
                        <a:lnTo>
                          <a:pt x="0" y="66293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D67A00"/>
                      </a:gs>
                      <a:gs pos="100000">
                        <a:srgbClr val="FFC000"/>
                      </a:gs>
                    </a:gsLst>
                    <a:lin ang="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 useBgFill="1">
                <p:nvSpPr>
                  <p:cNvPr id="111" name="Rounded Rectangle 110"/>
                  <p:cNvSpPr/>
                  <p:nvPr/>
                </p:nvSpPr>
                <p:spPr>
                  <a:xfrm>
                    <a:off x="5424552" y="3200187"/>
                    <a:ext cx="4018328" cy="561398"/>
                  </a:xfrm>
                  <a:prstGeom prst="roundRect">
                    <a:avLst>
                      <a:gd name="adj" fmla="val 50000"/>
                    </a:avLst>
                  </a:prstGeom>
                  <a:ln>
                    <a:noFill/>
                  </a:ln>
                  <a:effectLst>
                    <a:outerShdw blurRad="114300" dist="114300" dir="16200000" sx="87000" sy="87000" rotWithShape="0">
                      <a:prstClr val="black">
                        <a:alpha val="25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112" name="Rectangle 9"/>
                  <p:cNvSpPr/>
                  <p:nvPr/>
                </p:nvSpPr>
                <p:spPr>
                  <a:xfrm>
                    <a:off x="5829228" y="3197993"/>
                    <a:ext cx="1513709" cy="785079"/>
                  </a:xfrm>
                  <a:custGeom>
                    <a:avLst/>
                    <a:gdLst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1280160 w 1280160"/>
                      <a:gd name="connsiteY2" fmla="*/ 662939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51523 w 1280160"/>
                      <a:gd name="connsiteY2" fmla="*/ 61055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75335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75335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75335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58666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58666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27709 w 1280160"/>
                      <a:gd name="connsiteY2" fmla="*/ 62960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27709 w 1280160"/>
                      <a:gd name="connsiteY2" fmla="*/ 62960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27709 w 1280160"/>
                      <a:gd name="connsiteY2" fmla="*/ 62960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60192 w 1280160"/>
                      <a:gd name="connsiteY2" fmla="*/ 62757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80160" h="662939">
                        <a:moveTo>
                          <a:pt x="0" y="0"/>
                        </a:moveTo>
                        <a:lnTo>
                          <a:pt x="1280160" y="0"/>
                        </a:lnTo>
                        <a:cubicBezTo>
                          <a:pt x="1061879" y="128905"/>
                          <a:pt x="821311" y="424849"/>
                          <a:pt x="760192" y="627572"/>
                        </a:cubicBezTo>
                        <a:lnTo>
                          <a:pt x="0" y="66293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0070C0"/>
                      </a:gs>
                      <a:gs pos="100000">
                        <a:srgbClr val="00B0F0"/>
                      </a:gs>
                    </a:gsLst>
                    <a:lin ang="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 useBgFill="1">
                <p:nvSpPr>
                  <p:cNvPr id="113" name="Rounded Rectangle 112"/>
                  <p:cNvSpPr/>
                  <p:nvPr/>
                </p:nvSpPr>
                <p:spPr>
                  <a:xfrm>
                    <a:off x="5557985" y="3858074"/>
                    <a:ext cx="3884896" cy="561398"/>
                  </a:xfrm>
                  <a:prstGeom prst="roundRect">
                    <a:avLst>
                      <a:gd name="adj" fmla="val 50000"/>
                    </a:avLst>
                  </a:prstGeom>
                  <a:ln>
                    <a:noFill/>
                  </a:ln>
                  <a:effectLst>
                    <a:outerShdw blurRad="114300" dist="114300" dir="16200000" sx="87000" sy="87000" rotWithShape="0">
                      <a:prstClr val="black">
                        <a:alpha val="25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 useBgFill="1">
                <p:nvSpPr>
                  <p:cNvPr id="114" name="Rounded Rectangle 113"/>
                  <p:cNvSpPr/>
                  <p:nvPr/>
                </p:nvSpPr>
                <p:spPr>
                  <a:xfrm>
                    <a:off x="5926499" y="4483067"/>
                    <a:ext cx="3504281" cy="561398"/>
                  </a:xfrm>
                  <a:prstGeom prst="roundRect">
                    <a:avLst>
                      <a:gd name="adj" fmla="val 50000"/>
                    </a:avLst>
                  </a:prstGeom>
                  <a:ln>
                    <a:noFill/>
                  </a:ln>
                  <a:effectLst>
                    <a:outerShdw blurRad="114300" dist="114300" dir="16200000" sx="87000" sy="87000" rotWithShape="0">
                      <a:prstClr val="black">
                        <a:alpha val="25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5" name="Rectangle 9"/>
                  <p:cNvSpPr/>
                  <p:nvPr/>
                </p:nvSpPr>
                <p:spPr>
                  <a:xfrm>
                    <a:off x="6144219" y="3851495"/>
                    <a:ext cx="1535583" cy="796045"/>
                  </a:xfrm>
                  <a:custGeom>
                    <a:avLst/>
                    <a:gdLst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1280160 w 1280160"/>
                      <a:gd name="connsiteY2" fmla="*/ 662939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51523 w 1280160"/>
                      <a:gd name="connsiteY2" fmla="*/ 61055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75335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75335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75335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58666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58666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27709 w 1280160"/>
                      <a:gd name="connsiteY2" fmla="*/ 62960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27709 w 1280160"/>
                      <a:gd name="connsiteY2" fmla="*/ 62960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27709 w 1280160"/>
                      <a:gd name="connsiteY2" fmla="*/ 62960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60192 w 1280160"/>
                      <a:gd name="connsiteY2" fmla="*/ 62757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80160" h="662939">
                        <a:moveTo>
                          <a:pt x="0" y="0"/>
                        </a:moveTo>
                        <a:lnTo>
                          <a:pt x="1280160" y="0"/>
                        </a:lnTo>
                        <a:cubicBezTo>
                          <a:pt x="1061879" y="128905"/>
                          <a:pt x="821311" y="424849"/>
                          <a:pt x="760192" y="627572"/>
                        </a:cubicBezTo>
                        <a:lnTo>
                          <a:pt x="0" y="66293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3">
                          <a:lumMod val="50000"/>
                        </a:schemeClr>
                      </a:gs>
                      <a:gs pos="100000">
                        <a:srgbClr val="92D050"/>
                      </a:gs>
                    </a:gsLst>
                    <a:lin ang="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Rectangle 9"/>
                  <p:cNvSpPr/>
                  <p:nvPr/>
                </p:nvSpPr>
                <p:spPr>
                  <a:xfrm>
                    <a:off x="6419837" y="4480875"/>
                    <a:ext cx="1542147" cy="920410"/>
                  </a:xfrm>
                  <a:custGeom>
                    <a:avLst/>
                    <a:gdLst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1280160 w 1280160"/>
                      <a:gd name="connsiteY2" fmla="*/ 662939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51523 w 1280160"/>
                      <a:gd name="connsiteY2" fmla="*/ 61055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75335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75335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75335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58666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58666 w 1280160"/>
                      <a:gd name="connsiteY2" fmla="*/ 636746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27709 w 1280160"/>
                      <a:gd name="connsiteY2" fmla="*/ 62960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27709 w 1280160"/>
                      <a:gd name="connsiteY2" fmla="*/ 62960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27709 w 1280160"/>
                      <a:gd name="connsiteY2" fmla="*/ 62960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62939"/>
                      <a:gd name="connsiteX1" fmla="*/ 1280160 w 1280160"/>
                      <a:gd name="connsiteY1" fmla="*/ 0 h 662939"/>
                      <a:gd name="connsiteX2" fmla="*/ 760192 w 1280160"/>
                      <a:gd name="connsiteY2" fmla="*/ 627572 h 662939"/>
                      <a:gd name="connsiteX3" fmla="*/ 0 w 1280160"/>
                      <a:gd name="connsiteY3" fmla="*/ 662939 h 662939"/>
                      <a:gd name="connsiteX4" fmla="*/ 0 w 1280160"/>
                      <a:gd name="connsiteY4" fmla="*/ 0 h 662939"/>
                      <a:gd name="connsiteX0" fmla="*/ 0 w 1280160"/>
                      <a:gd name="connsiteY0" fmla="*/ 0 h 627572"/>
                      <a:gd name="connsiteX1" fmla="*/ 1280160 w 1280160"/>
                      <a:gd name="connsiteY1" fmla="*/ 0 h 627572"/>
                      <a:gd name="connsiteX2" fmla="*/ 760192 w 1280160"/>
                      <a:gd name="connsiteY2" fmla="*/ 627572 h 627572"/>
                      <a:gd name="connsiteX3" fmla="*/ 0 w 1280160"/>
                      <a:gd name="connsiteY3" fmla="*/ 615300 h 627572"/>
                      <a:gd name="connsiteX4" fmla="*/ 0 w 1280160"/>
                      <a:gd name="connsiteY4" fmla="*/ 0 h 627572"/>
                      <a:gd name="connsiteX0" fmla="*/ 3970 w 1284130"/>
                      <a:gd name="connsiteY0" fmla="*/ 0 h 631180"/>
                      <a:gd name="connsiteX1" fmla="*/ 1284130 w 1284130"/>
                      <a:gd name="connsiteY1" fmla="*/ 0 h 631180"/>
                      <a:gd name="connsiteX2" fmla="*/ 764162 w 1284130"/>
                      <a:gd name="connsiteY2" fmla="*/ 627572 h 631180"/>
                      <a:gd name="connsiteX3" fmla="*/ 0 w 1284130"/>
                      <a:gd name="connsiteY3" fmla="*/ 631180 h 631180"/>
                      <a:gd name="connsiteX4" fmla="*/ 3970 w 1284130"/>
                      <a:gd name="connsiteY4" fmla="*/ 0 h 6311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84130" h="631180">
                        <a:moveTo>
                          <a:pt x="3970" y="0"/>
                        </a:moveTo>
                        <a:lnTo>
                          <a:pt x="1284130" y="0"/>
                        </a:lnTo>
                        <a:cubicBezTo>
                          <a:pt x="1065849" y="128905"/>
                          <a:pt x="825281" y="424849"/>
                          <a:pt x="764162" y="627572"/>
                        </a:cubicBezTo>
                        <a:lnTo>
                          <a:pt x="0" y="631180"/>
                        </a:lnTo>
                        <a:cubicBezTo>
                          <a:pt x="1323" y="420787"/>
                          <a:pt x="2647" y="210393"/>
                          <a:pt x="3970" y="0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4">
                          <a:lumMod val="50000"/>
                        </a:schemeClr>
                      </a:gs>
                      <a:gs pos="100000">
                        <a:srgbClr val="8D42C6"/>
                      </a:gs>
                    </a:gsLst>
                    <a:lin ang="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Isosceles Triangle 2"/>
                  <p:cNvSpPr/>
                  <p:nvPr/>
                </p:nvSpPr>
                <p:spPr>
                  <a:xfrm>
                    <a:off x="3740223" y="2040111"/>
                    <a:ext cx="3138977" cy="3607419"/>
                  </a:xfrm>
                  <a:custGeom>
                    <a:avLst/>
                    <a:gdLst>
                      <a:gd name="connsiteX0" fmla="*/ 0 w 3139358"/>
                      <a:gd name="connsiteY0" fmla="*/ 3200400 h 3200400"/>
                      <a:gd name="connsiteX1" fmla="*/ 1569679 w 3139358"/>
                      <a:gd name="connsiteY1" fmla="*/ 0 h 3200400"/>
                      <a:gd name="connsiteX2" fmla="*/ 3139358 w 3139358"/>
                      <a:gd name="connsiteY2" fmla="*/ 3200400 h 3200400"/>
                      <a:gd name="connsiteX3" fmla="*/ 0 w 3139358"/>
                      <a:gd name="connsiteY3" fmla="*/ 3200400 h 3200400"/>
                      <a:gd name="connsiteX0" fmla="*/ 0 w 3139358"/>
                      <a:gd name="connsiteY0" fmla="*/ 3200400 h 3395133"/>
                      <a:gd name="connsiteX1" fmla="*/ 1569679 w 3139358"/>
                      <a:gd name="connsiteY1" fmla="*/ 0 h 3395133"/>
                      <a:gd name="connsiteX2" fmla="*/ 3139358 w 3139358"/>
                      <a:gd name="connsiteY2" fmla="*/ 3200400 h 3395133"/>
                      <a:gd name="connsiteX3" fmla="*/ 0 w 3139358"/>
                      <a:gd name="connsiteY3" fmla="*/ 3200400 h 3395133"/>
                      <a:gd name="connsiteX0" fmla="*/ 0 w 3139358"/>
                      <a:gd name="connsiteY0" fmla="*/ 3200400 h 3567472"/>
                      <a:gd name="connsiteX1" fmla="*/ 1569679 w 3139358"/>
                      <a:gd name="connsiteY1" fmla="*/ 0 h 3567472"/>
                      <a:gd name="connsiteX2" fmla="*/ 3139358 w 3139358"/>
                      <a:gd name="connsiteY2" fmla="*/ 3200400 h 3567472"/>
                      <a:gd name="connsiteX3" fmla="*/ 0 w 3139358"/>
                      <a:gd name="connsiteY3" fmla="*/ 3200400 h 3567472"/>
                      <a:gd name="connsiteX0" fmla="*/ 0 w 3139358"/>
                      <a:gd name="connsiteY0" fmla="*/ 3200400 h 3557422"/>
                      <a:gd name="connsiteX1" fmla="*/ 1569679 w 3139358"/>
                      <a:gd name="connsiteY1" fmla="*/ 0 h 3557422"/>
                      <a:gd name="connsiteX2" fmla="*/ 3139358 w 3139358"/>
                      <a:gd name="connsiteY2" fmla="*/ 3200400 h 3557422"/>
                      <a:gd name="connsiteX3" fmla="*/ 0 w 3139358"/>
                      <a:gd name="connsiteY3" fmla="*/ 3200400 h 3557422"/>
                      <a:gd name="connsiteX0" fmla="*/ 0 w 3139358"/>
                      <a:gd name="connsiteY0" fmla="*/ 3200400 h 3607664"/>
                      <a:gd name="connsiteX1" fmla="*/ 1569679 w 3139358"/>
                      <a:gd name="connsiteY1" fmla="*/ 0 h 3607664"/>
                      <a:gd name="connsiteX2" fmla="*/ 3139358 w 3139358"/>
                      <a:gd name="connsiteY2" fmla="*/ 3200400 h 3607664"/>
                      <a:gd name="connsiteX3" fmla="*/ 0 w 3139358"/>
                      <a:gd name="connsiteY3" fmla="*/ 3200400 h 3607664"/>
                      <a:gd name="connsiteX0" fmla="*/ 0 w 3139358"/>
                      <a:gd name="connsiteY0" fmla="*/ 3200400 h 3607664"/>
                      <a:gd name="connsiteX1" fmla="*/ 1569679 w 3139358"/>
                      <a:gd name="connsiteY1" fmla="*/ 0 h 3607664"/>
                      <a:gd name="connsiteX2" fmla="*/ 3139358 w 3139358"/>
                      <a:gd name="connsiteY2" fmla="*/ 3200400 h 3607664"/>
                      <a:gd name="connsiteX3" fmla="*/ 0 w 3139358"/>
                      <a:gd name="connsiteY3" fmla="*/ 3200400 h 3607664"/>
                      <a:gd name="connsiteX0" fmla="*/ 0 w 3139358"/>
                      <a:gd name="connsiteY0" fmla="*/ 3200400 h 3606103"/>
                      <a:gd name="connsiteX1" fmla="*/ 1569679 w 3139358"/>
                      <a:gd name="connsiteY1" fmla="*/ 0 h 3606103"/>
                      <a:gd name="connsiteX2" fmla="*/ 3139358 w 3139358"/>
                      <a:gd name="connsiteY2" fmla="*/ 3200400 h 3606103"/>
                      <a:gd name="connsiteX3" fmla="*/ 0 w 3139358"/>
                      <a:gd name="connsiteY3" fmla="*/ 3200400 h 3606103"/>
                      <a:gd name="connsiteX0" fmla="*/ 0 w 3139358"/>
                      <a:gd name="connsiteY0" fmla="*/ 3200400 h 3613982"/>
                      <a:gd name="connsiteX1" fmla="*/ 1569679 w 3139358"/>
                      <a:gd name="connsiteY1" fmla="*/ 0 h 3613982"/>
                      <a:gd name="connsiteX2" fmla="*/ 3139358 w 3139358"/>
                      <a:gd name="connsiteY2" fmla="*/ 3200400 h 3613982"/>
                      <a:gd name="connsiteX3" fmla="*/ 0 w 3139358"/>
                      <a:gd name="connsiteY3" fmla="*/ 3200400 h 3613982"/>
                      <a:gd name="connsiteX0" fmla="*/ 0 w 3139358"/>
                      <a:gd name="connsiteY0" fmla="*/ 3200400 h 3608070"/>
                      <a:gd name="connsiteX1" fmla="*/ 1569679 w 3139358"/>
                      <a:gd name="connsiteY1" fmla="*/ 0 h 3608070"/>
                      <a:gd name="connsiteX2" fmla="*/ 3139358 w 3139358"/>
                      <a:gd name="connsiteY2" fmla="*/ 3200400 h 3608070"/>
                      <a:gd name="connsiteX3" fmla="*/ 0 w 3139358"/>
                      <a:gd name="connsiteY3" fmla="*/ 3200400 h 3608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139358" h="3608070">
                        <a:moveTo>
                          <a:pt x="0" y="3200400"/>
                        </a:moveTo>
                        <a:lnTo>
                          <a:pt x="1569679" y="0"/>
                        </a:lnTo>
                        <a:lnTo>
                          <a:pt x="3139358" y="3200400"/>
                        </a:lnTo>
                        <a:cubicBezTo>
                          <a:pt x="3026356" y="3605213"/>
                          <a:pt x="1498891" y="3867149"/>
                          <a:pt x="0" y="320040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35F5F"/>
                      </a:gs>
                      <a:gs pos="50000">
                        <a:srgbClr val="D20000"/>
                      </a:gs>
                      <a:gs pos="100000">
                        <a:srgbClr val="F35F5F"/>
                      </a:gs>
                    </a:gsLst>
                    <a:lin ang="0" scaled="1"/>
                    <a:tileRect/>
                  </a:gradFill>
                  <a:ln>
                    <a:noFill/>
                  </a:ln>
                  <a:effectLst>
                    <a:outerShdw blurRad="152400" dist="38100" dir="18900000" algn="b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8" name="Freeform 117"/>
                  <p:cNvSpPr/>
                  <p:nvPr/>
                </p:nvSpPr>
                <p:spPr>
                  <a:xfrm>
                    <a:off x="4571450" y="3195801"/>
                    <a:ext cx="155308" cy="258769"/>
                  </a:xfrm>
                  <a:custGeom>
                    <a:avLst/>
                    <a:gdLst>
                      <a:gd name="connsiteX0" fmla="*/ 0 w 165100"/>
                      <a:gd name="connsiteY0" fmla="*/ 298450 h 298450"/>
                      <a:gd name="connsiteX1" fmla="*/ 165100 w 165100"/>
                      <a:gd name="connsiteY1" fmla="*/ 0 h 298450"/>
                      <a:gd name="connsiteX2" fmla="*/ 139700 w 165100"/>
                      <a:gd name="connsiteY2" fmla="*/ 196850 h 298450"/>
                      <a:gd name="connsiteX3" fmla="*/ 0 w 165100"/>
                      <a:gd name="connsiteY3" fmla="*/ 298450 h 298450"/>
                      <a:gd name="connsiteX0" fmla="*/ 0 w 162719"/>
                      <a:gd name="connsiteY0" fmla="*/ 269875 h 269875"/>
                      <a:gd name="connsiteX1" fmla="*/ 162719 w 162719"/>
                      <a:gd name="connsiteY1" fmla="*/ 0 h 269875"/>
                      <a:gd name="connsiteX2" fmla="*/ 139700 w 162719"/>
                      <a:gd name="connsiteY2" fmla="*/ 168275 h 269875"/>
                      <a:gd name="connsiteX3" fmla="*/ 0 w 162719"/>
                      <a:gd name="connsiteY3" fmla="*/ 269875 h 269875"/>
                      <a:gd name="connsiteX0" fmla="*/ 0 w 162719"/>
                      <a:gd name="connsiteY0" fmla="*/ 270450 h 270450"/>
                      <a:gd name="connsiteX1" fmla="*/ 162719 w 162719"/>
                      <a:gd name="connsiteY1" fmla="*/ 575 h 270450"/>
                      <a:gd name="connsiteX2" fmla="*/ 139700 w 162719"/>
                      <a:gd name="connsiteY2" fmla="*/ 168850 h 270450"/>
                      <a:gd name="connsiteX3" fmla="*/ 0 w 162719"/>
                      <a:gd name="connsiteY3" fmla="*/ 270450 h 270450"/>
                      <a:gd name="connsiteX0" fmla="*/ 0 w 136525"/>
                      <a:gd name="connsiteY0" fmla="*/ 256206 h 256206"/>
                      <a:gd name="connsiteX1" fmla="*/ 136525 w 136525"/>
                      <a:gd name="connsiteY1" fmla="*/ 618 h 256206"/>
                      <a:gd name="connsiteX2" fmla="*/ 113506 w 136525"/>
                      <a:gd name="connsiteY2" fmla="*/ 168893 h 256206"/>
                      <a:gd name="connsiteX3" fmla="*/ 0 w 136525"/>
                      <a:gd name="connsiteY3" fmla="*/ 256206 h 256206"/>
                      <a:gd name="connsiteX0" fmla="*/ 18442 w 154967"/>
                      <a:gd name="connsiteY0" fmla="*/ 258975 h 258975"/>
                      <a:gd name="connsiteX1" fmla="*/ 154967 w 154967"/>
                      <a:gd name="connsiteY1" fmla="*/ 3387 h 258975"/>
                      <a:gd name="connsiteX2" fmla="*/ 131948 w 154967"/>
                      <a:gd name="connsiteY2" fmla="*/ 171662 h 258975"/>
                      <a:gd name="connsiteX3" fmla="*/ 18442 w 154967"/>
                      <a:gd name="connsiteY3" fmla="*/ 258975 h 258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4967" h="258975">
                        <a:moveTo>
                          <a:pt x="18442" y="258975"/>
                        </a:moveTo>
                        <a:cubicBezTo>
                          <a:pt x="-48762" y="-52"/>
                          <a:pt x="84059" y="-9049"/>
                          <a:pt x="154967" y="3387"/>
                        </a:cubicBezTo>
                        <a:lnTo>
                          <a:pt x="131948" y="171662"/>
                        </a:lnTo>
                        <a:lnTo>
                          <a:pt x="18442" y="258975"/>
                        </a:lnTo>
                        <a:close/>
                      </a:path>
                    </a:pathLst>
                  </a:custGeom>
                  <a:solidFill>
                    <a:srgbClr val="00206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9" name="Freeform 118"/>
                  <p:cNvSpPr/>
                  <p:nvPr/>
                </p:nvSpPr>
                <p:spPr>
                  <a:xfrm>
                    <a:off x="4551763" y="2575193"/>
                    <a:ext cx="1876824" cy="3135932"/>
                  </a:xfrm>
                  <a:custGeom>
                    <a:avLst/>
                    <a:gdLst>
                      <a:gd name="connsiteX0" fmla="*/ 423863 w 423863"/>
                      <a:gd name="connsiteY0" fmla="*/ 0 h 1595437"/>
                      <a:gd name="connsiteX1" fmla="*/ 0 w 423863"/>
                      <a:gd name="connsiteY1" fmla="*/ 876300 h 1595437"/>
                      <a:gd name="connsiteX2" fmla="*/ 328613 w 423863"/>
                      <a:gd name="connsiteY2" fmla="*/ 1595437 h 1595437"/>
                      <a:gd name="connsiteX0" fmla="*/ 423863 w 423863"/>
                      <a:gd name="connsiteY0" fmla="*/ 0 h 1595437"/>
                      <a:gd name="connsiteX1" fmla="*/ 0 w 423863"/>
                      <a:gd name="connsiteY1" fmla="*/ 876300 h 1595437"/>
                      <a:gd name="connsiteX2" fmla="*/ 328613 w 423863"/>
                      <a:gd name="connsiteY2" fmla="*/ 1595437 h 1595437"/>
                      <a:gd name="connsiteX3" fmla="*/ 423863 w 423863"/>
                      <a:gd name="connsiteY3" fmla="*/ 0 h 1595437"/>
                      <a:gd name="connsiteX0" fmla="*/ 423863 w 1262063"/>
                      <a:gd name="connsiteY0" fmla="*/ 0 h 3119437"/>
                      <a:gd name="connsiteX1" fmla="*/ 0 w 1262063"/>
                      <a:gd name="connsiteY1" fmla="*/ 876300 h 3119437"/>
                      <a:gd name="connsiteX2" fmla="*/ 1262063 w 1262063"/>
                      <a:gd name="connsiteY2" fmla="*/ 3119437 h 3119437"/>
                      <a:gd name="connsiteX3" fmla="*/ 423863 w 1262063"/>
                      <a:gd name="connsiteY3" fmla="*/ 0 h 3119437"/>
                      <a:gd name="connsiteX0" fmla="*/ 423863 w 1861242"/>
                      <a:gd name="connsiteY0" fmla="*/ 0 h 3119437"/>
                      <a:gd name="connsiteX1" fmla="*/ 0 w 1861242"/>
                      <a:gd name="connsiteY1" fmla="*/ 876300 h 3119437"/>
                      <a:gd name="connsiteX2" fmla="*/ 1262063 w 1861242"/>
                      <a:gd name="connsiteY2" fmla="*/ 3119437 h 3119437"/>
                      <a:gd name="connsiteX3" fmla="*/ 1847850 w 1861242"/>
                      <a:gd name="connsiteY3" fmla="*/ 2947987 h 3119437"/>
                      <a:gd name="connsiteX4" fmla="*/ 423863 w 1861242"/>
                      <a:gd name="connsiteY4" fmla="*/ 0 h 3119437"/>
                      <a:gd name="connsiteX0" fmla="*/ 423863 w 1858497"/>
                      <a:gd name="connsiteY0" fmla="*/ 0 h 3135312"/>
                      <a:gd name="connsiteX1" fmla="*/ 0 w 1858497"/>
                      <a:gd name="connsiteY1" fmla="*/ 876300 h 3135312"/>
                      <a:gd name="connsiteX2" fmla="*/ 1023938 w 1858497"/>
                      <a:gd name="connsiteY2" fmla="*/ 3135312 h 3135312"/>
                      <a:gd name="connsiteX3" fmla="*/ 1847850 w 1858497"/>
                      <a:gd name="connsiteY3" fmla="*/ 2947987 h 3135312"/>
                      <a:gd name="connsiteX4" fmla="*/ 423863 w 1858497"/>
                      <a:gd name="connsiteY4" fmla="*/ 0 h 3135312"/>
                      <a:gd name="connsiteX0" fmla="*/ 423863 w 1865050"/>
                      <a:gd name="connsiteY0" fmla="*/ 0 h 3197345"/>
                      <a:gd name="connsiteX1" fmla="*/ 0 w 1865050"/>
                      <a:gd name="connsiteY1" fmla="*/ 876300 h 3197345"/>
                      <a:gd name="connsiteX2" fmla="*/ 1023938 w 1865050"/>
                      <a:gd name="connsiteY2" fmla="*/ 3135312 h 3197345"/>
                      <a:gd name="connsiteX3" fmla="*/ 1847850 w 1865050"/>
                      <a:gd name="connsiteY3" fmla="*/ 2947987 h 3197345"/>
                      <a:gd name="connsiteX4" fmla="*/ 423863 w 1865050"/>
                      <a:gd name="connsiteY4" fmla="*/ 0 h 3197345"/>
                      <a:gd name="connsiteX0" fmla="*/ 423863 w 1889874"/>
                      <a:gd name="connsiteY0" fmla="*/ 0 h 3209229"/>
                      <a:gd name="connsiteX1" fmla="*/ 0 w 1889874"/>
                      <a:gd name="connsiteY1" fmla="*/ 876300 h 3209229"/>
                      <a:gd name="connsiteX2" fmla="*/ 1023938 w 1889874"/>
                      <a:gd name="connsiteY2" fmla="*/ 3135312 h 3209229"/>
                      <a:gd name="connsiteX3" fmla="*/ 1873250 w 1889874"/>
                      <a:gd name="connsiteY3" fmla="*/ 2967037 h 3209229"/>
                      <a:gd name="connsiteX4" fmla="*/ 423863 w 1889874"/>
                      <a:gd name="connsiteY4" fmla="*/ 0 h 3209229"/>
                      <a:gd name="connsiteX0" fmla="*/ 423863 w 1873250"/>
                      <a:gd name="connsiteY0" fmla="*/ 0 h 3135312"/>
                      <a:gd name="connsiteX1" fmla="*/ 0 w 1873250"/>
                      <a:gd name="connsiteY1" fmla="*/ 876300 h 3135312"/>
                      <a:gd name="connsiteX2" fmla="*/ 1023938 w 1873250"/>
                      <a:gd name="connsiteY2" fmla="*/ 3135312 h 3135312"/>
                      <a:gd name="connsiteX3" fmla="*/ 1873250 w 1873250"/>
                      <a:gd name="connsiteY3" fmla="*/ 2967037 h 3135312"/>
                      <a:gd name="connsiteX4" fmla="*/ 423863 w 1873250"/>
                      <a:gd name="connsiteY4" fmla="*/ 0 h 3135312"/>
                      <a:gd name="connsiteX0" fmla="*/ 423863 w 1873250"/>
                      <a:gd name="connsiteY0" fmla="*/ 0 h 3135312"/>
                      <a:gd name="connsiteX1" fmla="*/ 0 w 1873250"/>
                      <a:gd name="connsiteY1" fmla="*/ 876300 h 3135312"/>
                      <a:gd name="connsiteX2" fmla="*/ 1023938 w 1873250"/>
                      <a:gd name="connsiteY2" fmla="*/ 3135312 h 3135312"/>
                      <a:gd name="connsiteX3" fmla="*/ 1873250 w 1873250"/>
                      <a:gd name="connsiteY3" fmla="*/ 2967037 h 3135312"/>
                      <a:gd name="connsiteX4" fmla="*/ 423863 w 1873250"/>
                      <a:gd name="connsiteY4" fmla="*/ 0 h 3135312"/>
                      <a:gd name="connsiteX0" fmla="*/ 423863 w 1876425"/>
                      <a:gd name="connsiteY0" fmla="*/ 0 h 3135312"/>
                      <a:gd name="connsiteX1" fmla="*/ 0 w 1876425"/>
                      <a:gd name="connsiteY1" fmla="*/ 876300 h 3135312"/>
                      <a:gd name="connsiteX2" fmla="*/ 1023938 w 1876425"/>
                      <a:gd name="connsiteY2" fmla="*/ 3135312 h 3135312"/>
                      <a:gd name="connsiteX3" fmla="*/ 1876425 w 1876425"/>
                      <a:gd name="connsiteY3" fmla="*/ 2970212 h 3135312"/>
                      <a:gd name="connsiteX4" fmla="*/ 423863 w 1876425"/>
                      <a:gd name="connsiteY4" fmla="*/ 0 h 3135312"/>
                      <a:gd name="connsiteX0" fmla="*/ 423863 w 1876425"/>
                      <a:gd name="connsiteY0" fmla="*/ 0 h 3135312"/>
                      <a:gd name="connsiteX1" fmla="*/ 0 w 1876425"/>
                      <a:gd name="connsiteY1" fmla="*/ 876300 h 3135312"/>
                      <a:gd name="connsiteX2" fmla="*/ 1023938 w 1876425"/>
                      <a:gd name="connsiteY2" fmla="*/ 3135312 h 3135312"/>
                      <a:gd name="connsiteX3" fmla="*/ 1876425 w 1876425"/>
                      <a:gd name="connsiteY3" fmla="*/ 2970212 h 3135312"/>
                      <a:gd name="connsiteX4" fmla="*/ 423863 w 1876425"/>
                      <a:gd name="connsiteY4" fmla="*/ 0 h 3135312"/>
                      <a:gd name="connsiteX0" fmla="*/ 423863 w 1876425"/>
                      <a:gd name="connsiteY0" fmla="*/ 0 h 3135312"/>
                      <a:gd name="connsiteX1" fmla="*/ 0 w 1876425"/>
                      <a:gd name="connsiteY1" fmla="*/ 876300 h 3135312"/>
                      <a:gd name="connsiteX2" fmla="*/ 1023938 w 1876425"/>
                      <a:gd name="connsiteY2" fmla="*/ 3135312 h 3135312"/>
                      <a:gd name="connsiteX3" fmla="*/ 1876425 w 1876425"/>
                      <a:gd name="connsiteY3" fmla="*/ 2970212 h 3135312"/>
                      <a:gd name="connsiteX4" fmla="*/ 423863 w 1876425"/>
                      <a:gd name="connsiteY4" fmla="*/ 0 h 31353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76425" h="3135312">
                        <a:moveTo>
                          <a:pt x="423863" y="0"/>
                        </a:moveTo>
                        <a:lnTo>
                          <a:pt x="0" y="876300"/>
                        </a:lnTo>
                        <a:lnTo>
                          <a:pt x="1023938" y="3135312"/>
                        </a:lnTo>
                        <a:cubicBezTo>
                          <a:pt x="1368425" y="3097212"/>
                          <a:pt x="1693863" y="3055937"/>
                          <a:pt x="1876425" y="2970212"/>
                        </a:cubicBezTo>
                        <a:cubicBezTo>
                          <a:pt x="1392238" y="1980141"/>
                          <a:pt x="323850" y="259821"/>
                          <a:pt x="423863" y="0"/>
                        </a:cubicBezTo>
                        <a:close/>
                      </a:path>
                    </a:pathLst>
                  </a:custGeom>
                  <a:gradFill>
                    <a:gsLst>
                      <a:gs pos="39000">
                        <a:srgbClr val="FF6600"/>
                      </a:gs>
                      <a:gs pos="0">
                        <a:srgbClr val="FBBD20"/>
                      </a:gs>
                      <a:gs pos="100000">
                        <a:srgbClr val="FACD26"/>
                      </a:gs>
                    </a:gsLst>
                    <a:lin ang="0" scaled="1"/>
                  </a:gradFill>
                  <a:ln>
                    <a:noFill/>
                  </a:ln>
                  <a:effectLst>
                    <a:outerShdw blurRad="114300" dist="38100" dir="18900000" algn="b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20" name="Freeform 119"/>
                  <p:cNvSpPr/>
                  <p:nvPr/>
                </p:nvSpPr>
                <p:spPr>
                  <a:xfrm>
                    <a:off x="4193022" y="3858075"/>
                    <a:ext cx="153121" cy="258769"/>
                  </a:xfrm>
                  <a:custGeom>
                    <a:avLst/>
                    <a:gdLst>
                      <a:gd name="connsiteX0" fmla="*/ 0 w 165100"/>
                      <a:gd name="connsiteY0" fmla="*/ 298450 h 298450"/>
                      <a:gd name="connsiteX1" fmla="*/ 165100 w 165100"/>
                      <a:gd name="connsiteY1" fmla="*/ 0 h 298450"/>
                      <a:gd name="connsiteX2" fmla="*/ 139700 w 165100"/>
                      <a:gd name="connsiteY2" fmla="*/ 196850 h 298450"/>
                      <a:gd name="connsiteX3" fmla="*/ 0 w 165100"/>
                      <a:gd name="connsiteY3" fmla="*/ 298450 h 298450"/>
                      <a:gd name="connsiteX0" fmla="*/ 0 w 162719"/>
                      <a:gd name="connsiteY0" fmla="*/ 269875 h 269875"/>
                      <a:gd name="connsiteX1" fmla="*/ 162719 w 162719"/>
                      <a:gd name="connsiteY1" fmla="*/ 0 h 269875"/>
                      <a:gd name="connsiteX2" fmla="*/ 139700 w 162719"/>
                      <a:gd name="connsiteY2" fmla="*/ 168275 h 269875"/>
                      <a:gd name="connsiteX3" fmla="*/ 0 w 162719"/>
                      <a:gd name="connsiteY3" fmla="*/ 269875 h 269875"/>
                      <a:gd name="connsiteX0" fmla="*/ 0 w 162719"/>
                      <a:gd name="connsiteY0" fmla="*/ 270450 h 270450"/>
                      <a:gd name="connsiteX1" fmla="*/ 162719 w 162719"/>
                      <a:gd name="connsiteY1" fmla="*/ 575 h 270450"/>
                      <a:gd name="connsiteX2" fmla="*/ 139700 w 162719"/>
                      <a:gd name="connsiteY2" fmla="*/ 168850 h 270450"/>
                      <a:gd name="connsiteX3" fmla="*/ 0 w 162719"/>
                      <a:gd name="connsiteY3" fmla="*/ 270450 h 270450"/>
                      <a:gd name="connsiteX0" fmla="*/ 0 w 136525"/>
                      <a:gd name="connsiteY0" fmla="*/ 256206 h 256206"/>
                      <a:gd name="connsiteX1" fmla="*/ 136525 w 136525"/>
                      <a:gd name="connsiteY1" fmla="*/ 618 h 256206"/>
                      <a:gd name="connsiteX2" fmla="*/ 113506 w 136525"/>
                      <a:gd name="connsiteY2" fmla="*/ 168893 h 256206"/>
                      <a:gd name="connsiteX3" fmla="*/ 0 w 136525"/>
                      <a:gd name="connsiteY3" fmla="*/ 256206 h 256206"/>
                      <a:gd name="connsiteX0" fmla="*/ 18442 w 154967"/>
                      <a:gd name="connsiteY0" fmla="*/ 258975 h 258975"/>
                      <a:gd name="connsiteX1" fmla="*/ 154967 w 154967"/>
                      <a:gd name="connsiteY1" fmla="*/ 3387 h 258975"/>
                      <a:gd name="connsiteX2" fmla="*/ 131948 w 154967"/>
                      <a:gd name="connsiteY2" fmla="*/ 171662 h 258975"/>
                      <a:gd name="connsiteX3" fmla="*/ 18442 w 154967"/>
                      <a:gd name="connsiteY3" fmla="*/ 258975 h 258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4967" h="258975">
                        <a:moveTo>
                          <a:pt x="18442" y="258975"/>
                        </a:moveTo>
                        <a:cubicBezTo>
                          <a:pt x="-48762" y="-52"/>
                          <a:pt x="84059" y="-9049"/>
                          <a:pt x="154967" y="3387"/>
                        </a:cubicBezTo>
                        <a:lnTo>
                          <a:pt x="131948" y="171662"/>
                        </a:lnTo>
                        <a:lnTo>
                          <a:pt x="18442" y="258975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21" name="Freeform 120"/>
                  <p:cNvSpPr/>
                  <p:nvPr/>
                </p:nvSpPr>
                <p:spPr>
                  <a:xfrm>
                    <a:off x="4203960" y="3233080"/>
                    <a:ext cx="1625268" cy="2480238"/>
                  </a:xfrm>
                  <a:custGeom>
                    <a:avLst/>
                    <a:gdLst>
                      <a:gd name="connsiteX0" fmla="*/ 423863 w 423863"/>
                      <a:gd name="connsiteY0" fmla="*/ 0 h 1595437"/>
                      <a:gd name="connsiteX1" fmla="*/ 0 w 423863"/>
                      <a:gd name="connsiteY1" fmla="*/ 876300 h 1595437"/>
                      <a:gd name="connsiteX2" fmla="*/ 328613 w 423863"/>
                      <a:gd name="connsiteY2" fmla="*/ 1595437 h 1595437"/>
                      <a:gd name="connsiteX0" fmla="*/ 423863 w 423863"/>
                      <a:gd name="connsiteY0" fmla="*/ 0 h 1595437"/>
                      <a:gd name="connsiteX1" fmla="*/ 0 w 423863"/>
                      <a:gd name="connsiteY1" fmla="*/ 876300 h 1595437"/>
                      <a:gd name="connsiteX2" fmla="*/ 328613 w 423863"/>
                      <a:gd name="connsiteY2" fmla="*/ 1595437 h 1595437"/>
                      <a:gd name="connsiteX3" fmla="*/ 423863 w 423863"/>
                      <a:gd name="connsiteY3" fmla="*/ 0 h 1595437"/>
                      <a:gd name="connsiteX0" fmla="*/ 423863 w 1262063"/>
                      <a:gd name="connsiteY0" fmla="*/ 0 h 3119437"/>
                      <a:gd name="connsiteX1" fmla="*/ 0 w 1262063"/>
                      <a:gd name="connsiteY1" fmla="*/ 876300 h 3119437"/>
                      <a:gd name="connsiteX2" fmla="*/ 1262063 w 1262063"/>
                      <a:gd name="connsiteY2" fmla="*/ 3119437 h 3119437"/>
                      <a:gd name="connsiteX3" fmla="*/ 423863 w 1262063"/>
                      <a:gd name="connsiteY3" fmla="*/ 0 h 3119437"/>
                      <a:gd name="connsiteX0" fmla="*/ 423863 w 1861242"/>
                      <a:gd name="connsiteY0" fmla="*/ 0 h 3119437"/>
                      <a:gd name="connsiteX1" fmla="*/ 0 w 1861242"/>
                      <a:gd name="connsiteY1" fmla="*/ 876300 h 3119437"/>
                      <a:gd name="connsiteX2" fmla="*/ 1262063 w 1861242"/>
                      <a:gd name="connsiteY2" fmla="*/ 3119437 h 3119437"/>
                      <a:gd name="connsiteX3" fmla="*/ 1847850 w 1861242"/>
                      <a:gd name="connsiteY3" fmla="*/ 2947987 h 3119437"/>
                      <a:gd name="connsiteX4" fmla="*/ 423863 w 1861242"/>
                      <a:gd name="connsiteY4" fmla="*/ 0 h 3119437"/>
                      <a:gd name="connsiteX0" fmla="*/ 423863 w 1858497"/>
                      <a:gd name="connsiteY0" fmla="*/ 0 h 3135312"/>
                      <a:gd name="connsiteX1" fmla="*/ 0 w 1858497"/>
                      <a:gd name="connsiteY1" fmla="*/ 876300 h 3135312"/>
                      <a:gd name="connsiteX2" fmla="*/ 1023938 w 1858497"/>
                      <a:gd name="connsiteY2" fmla="*/ 3135312 h 3135312"/>
                      <a:gd name="connsiteX3" fmla="*/ 1847850 w 1858497"/>
                      <a:gd name="connsiteY3" fmla="*/ 2947987 h 3135312"/>
                      <a:gd name="connsiteX4" fmla="*/ 423863 w 1858497"/>
                      <a:gd name="connsiteY4" fmla="*/ 0 h 3135312"/>
                      <a:gd name="connsiteX0" fmla="*/ 423863 w 1865050"/>
                      <a:gd name="connsiteY0" fmla="*/ 0 h 3197345"/>
                      <a:gd name="connsiteX1" fmla="*/ 0 w 1865050"/>
                      <a:gd name="connsiteY1" fmla="*/ 876300 h 3197345"/>
                      <a:gd name="connsiteX2" fmla="*/ 1023938 w 1865050"/>
                      <a:gd name="connsiteY2" fmla="*/ 3135312 h 3197345"/>
                      <a:gd name="connsiteX3" fmla="*/ 1847850 w 1865050"/>
                      <a:gd name="connsiteY3" fmla="*/ 2947987 h 3197345"/>
                      <a:gd name="connsiteX4" fmla="*/ 423863 w 1865050"/>
                      <a:gd name="connsiteY4" fmla="*/ 0 h 3197345"/>
                      <a:gd name="connsiteX0" fmla="*/ 423863 w 1889874"/>
                      <a:gd name="connsiteY0" fmla="*/ 0 h 3209229"/>
                      <a:gd name="connsiteX1" fmla="*/ 0 w 1889874"/>
                      <a:gd name="connsiteY1" fmla="*/ 876300 h 3209229"/>
                      <a:gd name="connsiteX2" fmla="*/ 1023938 w 1889874"/>
                      <a:gd name="connsiteY2" fmla="*/ 3135312 h 3209229"/>
                      <a:gd name="connsiteX3" fmla="*/ 1873250 w 1889874"/>
                      <a:gd name="connsiteY3" fmla="*/ 2967037 h 3209229"/>
                      <a:gd name="connsiteX4" fmla="*/ 423863 w 1889874"/>
                      <a:gd name="connsiteY4" fmla="*/ 0 h 3209229"/>
                      <a:gd name="connsiteX0" fmla="*/ 423863 w 1873250"/>
                      <a:gd name="connsiteY0" fmla="*/ 0 h 3135312"/>
                      <a:gd name="connsiteX1" fmla="*/ 0 w 1873250"/>
                      <a:gd name="connsiteY1" fmla="*/ 876300 h 3135312"/>
                      <a:gd name="connsiteX2" fmla="*/ 1023938 w 1873250"/>
                      <a:gd name="connsiteY2" fmla="*/ 3135312 h 3135312"/>
                      <a:gd name="connsiteX3" fmla="*/ 1873250 w 1873250"/>
                      <a:gd name="connsiteY3" fmla="*/ 2967037 h 3135312"/>
                      <a:gd name="connsiteX4" fmla="*/ 423863 w 1873250"/>
                      <a:gd name="connsiteY4" fmla="*/ 0 h 3135312"/>
                      <a:gd name="connsiteX0" fmla="*/ 423863 w 1873250"/>
                      <a:gd name="connsiteY0" fmla="*/ 0 h 3135312"/>
                      <a:gd name="connsiteX1" fmla="*/ 0 w 1873250"/>
                      <a:gd name="connsiteY1" fmla="*/ 876300 h 3135312"/>
                      <a:gd name="connsiteX2" fmla="*/ 1023938 w 1873250"/>
                      <a:gd name="connsiteY2" fmla="*/ 3135312 h 3135312"/>
                      <a:gd name="connsiteX3" fmla="*/ 1873250 w 1873250"/>
                      <a:gd name="connsiteY3" fmla="*/ 2967037 h 3135312"/>
                      <a:gd name="connsiteX4" fmla="*/ 423863 w 1873250"/>
                      <a:gd name="connsiteY4" fmla="*/ 0 h 3135312"/>
                      <a:gd name="connsiteX0" fmla="*/ 423863 w 1876425"/>
                      <a:gd name="connsiteY0" fmla="*/ 0 h 3135312"/>
                      <a:gd name="connsiteX1" fmla="*/ 0 w 1876425"/>
                      <a:gd name="connsiteY1" fmla="*/ 876300 h 3135312"/>
                      <a:gd name="connsiteX2" fmla="*/ 1023938 w 1876425"/>
                      <a:gd name="connsiteY2" fmla="*/ 3135312 h 3135312"/>
                      <a:gd name="connsiteX3" fmla="*/ 1876425 w 1876425"/>
                      <a:gd name="connsiteY3" fmla="*/ 2970212 h 3135312"/>
                      <a:gd name="connsiteX4" fmla="*/ 423863 w 1876425"/>
                      <a:gd name="connsiteY4" fmla="*/ 0 h 3135312"/>
                      <a:gd name="connsiteX0" fmla="*/ 423863 w 1876425"/>
                      <a:gd name="connsiteY0" fmla="*/ 0 h 3135312"/>
                      <a:gd name="connsiteX1" fmla="*/ 0 w 1876425"/>
                      <a:gd name="connsiteY1" fmla="*/ 876300 h 3135312"/>
                      <a:gd name="connsiteX2" fmla="*/ 1023938 w 1876425"/>
                      <a:gd name="connsiteY2" fmla="*/ 3135312 h 3135312"/>
                      <a:gd name="connsiteX3" fmla="*/ 1876425 w 1876425"/>
                      <a:gd name="connsiteY3" fmla="*/ 2970212 h 3135312"/>
                      <a:gd name="connsiteX4" fmla="*/ 423863 w 1876425"/>
                      <a:gd name="connsiteY4" fmla="*/ 0 h 3135312"/>
                      <a:gd name="connsiteX0" fmla="*/ 423863 w 1876425"/>
                      <a:gd name="connsiteY0" fmla="*/ 0 h 3135312"/>
                      <a:gd name="connsiteX1" fmla="*/ 0 w 1876425"/>
                      <a:gd name="connsiteY1" fmla="*/ 876300 h 3135312"/>
                      <a:gd name="connsiteX2" fmla="*/ 1023938 w 1876425"/>
                      <a:gd name="connsiteY2" fmla="*/ 3135312 h 3135312"/>
                      <a:gd name="connsiteX3" fmla="*/ 1876425 w 1876425"/>
                      <a:gd name="connsiteY3" fmla="*/ 2970212 h 3135312"/>
                      <a:gd name="connsiteX4" fmla="*/ 423863 w 1876425"/>
                      <a:gd name="connsiteY4" fmla="*/ 0 h 3135312"/>
                      <a:gd name="connsiteX0" fmla="*/ 482077 w 1934639"/>
                      <a:gd name="connsiteY0" fmla="*/ 0 h 3135312"/>
                      <a:gd name="connsiteX1" fmla="*/ 0 w 1934639"/>
                      <a:gd name="connsiteY1" fmla="*/ 992728 h 3135312"/>
                      <a:gd name="connsiteX2" fmla="*/ 1082152 w 1934639"/>
                      <a:gd name="connsiteY2" fmla="*/ 3135312 h 3135312"/>
                      <a:gd name="connsiteX3" fmla="*/ 1934639 w 1934639"/>
                      <a:gd name="connsiteY3" fmla="*/ 2970212 h 3135312"/>
                      <a:gd name="connsiteX4" fmla="*/ 482077 w 1934639"/>
                      <a:gd name="connsiteY4" fmla="*/ 0 h 3135312"/>
                      <a:gd name="connsiteX0" fmla="*/ 482077 w 1987032"/>
                      <a:gd name="connsiteY0" fmla="*/ 0 h 3135312"/>
                      <a:gd name="connsiteX1" fmla="*/ 0 w 1987032"/>
                      <a:gd name="connsiteY1" fmla="*/ 992728 h 3135312"/>
                      <a:gd name="connsiteX2" fmla="*/ 1082152 w 1987032"/>
                      <a:gd name="connsiteY2" fmla="*/ 3135312 h 3135312"/>
                      <a:gd name="connsiteX3" fmla="*/ 1987032 w 1987032"/>
                      <a:gd name="connsiteY3" fmla="*/ 2993498 h 3135312"/>
                      <a:gd name="connsiteX4" fmla="*/ 482077 w 1987032"/>
                      <a:gd name="connsiteY4" fmla="*/ 0 h 3135312"/>
                      <a:gd name="connsiteX0" fmla="*/ 482077 w 1987032"/>
                      <a:gd name="connsiteY0" fmla="*/ 0 h 3029731"/>
                      <a:gd name="connsiteX1" fmla="*/ 0 w 1987032"/>
                      <a:gd name="connsiteY1" fmla="*/ 992728 h 3029731"/>
                      <a:gd name="connsiteX2" fmla="*/ 977367 w 1987032"/>
                      <a:gd name="connsiteY2" fmla="*/ 3018884 h 3029731"/>
                      <a:gd name="connsiteX3" fmla="*/ 1987032 w 1987032"/>
                      <a:gd name="connsiteY3" fmla="*/ 2993498 h 3029731"/>
                      <a:gd name="connsiteX4" fmla="*/ 482077 w 1987032"/>
                      <a:gd name="connsiteY4" fmla="*/ 0 h 3029731"/>
                      <a:gd name="connsiteX0" fmla="*/ 482077 w 1987032"/>
                      <a:gd name="connsiteY0" fmla="*/ 0 h 3046069"/>
                      <a:gd name="connsiteX1" fmla="*/ 0 w 1987032"/>
                      <a:gd name="connsiteY1" fmla="*/ 992728 h 3046069"/>
                      <a:gd name="connsiteX2" fmla="*/ 977367 w 1987032"/>
                      <a:gd name="connsiteY2" fmla="*/ 3018884 h 3046069"/>
                      <a:gd name="connsiteX3" fmla="*/ 1987032 w 1987032"/>
                      <a:gd name="connsiteY3" fmla="*/ 2993498 h 3046069"/>
                      <a:gd name="connsiteX4" fmla="*/ 482077 w 1987032"/>
                      <a:gd name="connsiteY4" fmla="*/ 0 h 3046069"/>
                      <a:gd name="connsiteX0" fmla="*/ 482077 w 1987032"/>
                      <a:gd name="connsiteY0" fmla="*/ 0 h 3033331"/>
                      <a:gd name="connsiteX1" fmla="*/ 0 w 1987032"/>
                      <a:gd name="connsiteY1" fmla="*/ 992728 h 3033331"/>
                      <a:gd name="connsiteX2" fmla="*/ 977367 w 1987032"/>
                      <a:gd name="connsiteY2" fmla="*/ 3018884 h 3033331"/>
                      <a:gd name="connsiteX3" fmla="*/ 1987032 w 1987032"/>
                      <a:gd name="connsiteY3" fmla="*/ 2993498 h 3033331"/>
                      <a:gd name="connsiteX4" fmla="*/ 482077 w 1987032"/>
                      <a:gd name="connsiteY4" fmla="*/ 0 h 3033331"/>
                      <a:gd name="connsiteX0" fmla="*/ 482077 w 1987032"/>
                      <a:gd name="connsiteY0" fmla="*/ 0 h 3033331"/>
                      <a:gd name="connsiteX1" fmla="*/ 0 w 1987032"/>
                      <a:gd name="connsiteY1" fmla="*/ 992728 h 3033331"/>
                      <a:gd name="connsiteX2" fmla="*/ 977367 w 1987032"/>
                      <a:gd name="connsiteY2" fmla="*/ 3018884 h 3033331"/>
                      <a:gd name="connsiteX3" fmla="*/ 1987032 w 1987032"/>
                      <a:gd name="connsiteY3" fmla="*/ 2993498 h 3033331"/>
                      <a:gd name="connsiteX4" fmla="*/ 482077 w 1987032"/>
                      <a:gd name="connsiteY4" fmla="*/ 0 h 3033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87032" h="3033331">
                        <a:moveTo>
                          <a:pt x="482077" y="0"/>
                        </a:moveTo>
                        <a:lnTo>
                          <a:pt x="0" y="992728"/>
                        </a:lnTo>
                        <a:cubicBezTo>
                          <a:pt x="341313" y="1745732"/>
                          <a:pt x="636054" y="2265880"/>
                          <a:pt x="977367" y="3018884"/>
                        </a:cubicBezTo>
                        <a:cubicBezTo>
                          <a:pt x="1199605" y="3038998"/>
                          <a:pt x="1722971" y="3044295"/>
                          <a:pt x="1987032" y="2993498"/>
                        </a:cubicBezTo>
                        <a:cubicBezTo>
                          <a:pt x="1502845" y="2003427"/>
                          <a:pt x="373332" y="315124"/>
                          <a:pt x="482077" y="0"/>
                        </a:cubicBezTo>
                        <a:close/>
                      </a:path>
                    </a:pathLst>
                  </a:custGeom>
                  <a:gradFill>
                    <a:gsLst>
                      <a:gs pos="58000">
                        <a:srgbClr val="0072C1"/>
                      </a:gs>
                      <a:gs pos="31000">
                        <a:srgbClr val="0070C0"/>
                      </a:gs>
                      <a:gs pos="0">
                        <a:srgbClr val="00B0F0"/>
                      </a:gs>
                      <a:gs pos="100000">
                        <a:srgbClr val="00B0F0"/>
                      </a:gs>
                    </a:gsLst>
                    <a:lin ang="0" scaled="1"/>
                  </a:gradFill>
                  <a:ln>
                    <a:noFill/>
                  </a:ln>
                  <a:effectLst>
                    <a:outerShdw blurRad="101600" dist="38100" dir="18900000" algn="bl" rotWithShape="0">
                      <a:prstClr val="black">
                        <a:alpha val="53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22" name="Freeform 121"/>
                  <p:cNvSpPr/>
                  <p:nvPr/>
                </p:nvSpPr>
                <p:spPr>
                  <a:xfrm>
                    <a:off x="3832095" y="4485261"/>
                    <a:ext cx="155308" cy="258769"/>
                  </a:xfrm>
                  <a:custGeom>
                    <a:avLst/>
                    <a:gdLst>
                      <a:gd name="connsiteX0" fmla="*/ 0 w 165100"/>
                      <a:gd name="connsiteY0" fmla="*/ 298450 h 298450"/>
                      <a:gd name="connsiteX1" fmla="*/ 165100 w 165100"/>
                      <a:gd name="connsiteY1" fmla="*/ 0 h 298450"/>
                      <a:gd name="connsiteX2" fmla="*/ 139700 w 165100"/>
                      <a:gd name="connsiteY2" fmla="*/ 196850 h 298450"/>
                      <a:gd name="connsiteX3" fmla="*/ 0 w 165100"/>
                      <a:gd name="connsiteY3" fmla="*/ 298450 h 298450"/>
                      <a:gd name="connsiteX0" fmla="*/ 0 w 162719"/>
                      <a:gd name="connsiteY0" fmla="*/ 269875 h 269875"/>
                      <a:gd name="connsiteX1" fmla="*/ 162719 w 162719"/>
                      <a:gd name="connsiteY1" fmla="*/ 0 h 269875"/>
                      <a:gd name="connsiteX2" fmla="*/ 139700 w 162719"/>
                      <a:gd name="connsiteY2" fmla="*/ 168275 h 269875"/>
                      <a:gd name="connsiteX3" fmla="*/ 0 w 162719"/>
                      <a:gd name="connsiteY3" fmla="*/ 269875 h 269875"/>
                      <a:gd name="connsiteX0" fmla="*/ 0 w 162719"/>
                      <a:gd name="connsiteY0" fmla="*/ 270450 h 270450"/>
                      <a:gd name="connsiteX1" fmla="*/ 162719 w 162719"/>
                      <a:gd name="connsiteY1" fmla="*/ 575 h 270450"/>
                      <a:gd name="connsiteX2" fmla="*/ 139700 w 162719"/>
                      <a:gd name="connsiteY2" fmla="*/ 168850 h 270450"/>
                      <a:gd name="connsiteX3" fmla="*/ 0 w 162719"/>
                      <a:gd name="connsiteY3" fmla="*/ 270450 h 270450"/>
                      <a:gd name="connsiteX0" fmla="*/ 0 w 136525"/>
                      <a:gd name="connsiteY0" fmla="*/ 256206 h 256206"/>
                      <a:gd name="connsiteX1" fmla="*/ 136525 w 136525"/>
                      <a:gd name="connsiteY1" fmla="*/ 618 h 256206"/>
                      <a:gd name="connsiteX2" fmla="*/ 113506 w 136525"/>
                      <a:gd name="connsiteY2" fmla="*/ 168893 h 256206"/>
                      <a:gd name="connsiteX3" fmla="*/ 0 w 136525"/>
                      <a:gd name="connsiteY3" fmla="*/ 256206 h 256206"/>
                      <a:gd name="connsiteX0" fmla="*/ 18442 w 154967"/>
                      <a:gd name="connsiteY0" fmla="*/ 258975 h 258975"/>
                      <a:gd name="connsiteX1" fmla="*/ 154967 w 154967"/>
                      <a:gd name="connsiteY1" fmla="*/ 3387 h 258975"/>
                      <a:gd name="connsiteX2" fmla="*/ 131948 w 154967"/>
                      <a:gd name="connsiteY2" fmla="*/ 171662 h 258975"/>
                      <a:gd name="connsiteX3" fmla="*/ 18442 w 154967"/>
                      <a:gd name="connsiteY3" fmla="*/ 258975 h 258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4967" h="258975">
                        <a:moveTo>
                          <a:pt x="18442" y="258975"/>
                        </a:moveTo>
                        <a:cubicBezTo>
                          <a:pt x="-48762" y="-52"/>
                          <a:pt x="84059" y="-9049"/>
                          <a:pt x="154967" y="3387"/>
                        </a:cubicBezTo>
                        <a:lnTo>
                          <a:pt x="131948" y="171662"/>
                        </a:lnTo>
                        <a:lnTo>
                          <a:pt x="18442" y="258975"/>
                        </a:lnTo>
                        <a:close/>
                      </a:path>
                    </a:pathLst>
                  </a:cu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39" name="Freeform 138"/>
                  <p:cNvSpPr/>
                  <p:nvPr/>
                </p:nvSpPr>
                <p:spPr>
                  <a:xfrm>
                    <a:off x="3827720" y="3912898"/>
                    <a:ext cx="1349650" cy="1798227"/>
                  </a:xfrm>
                  <a:custGeom>
                    <a:avLst/>
                    <a:gdLst>
                      <a:gd name="connsiteX0" fmla="*/ 423863 w 423863"/>
                      <a:gd name="connsiteY0" fmla="*/ 0 h 1595437"/>
                      <a:gd name="connsiteX1" fmla="*/ 0 w 423863"/>
                      <a:gd name="connsiteY1" fmla="*/ 876300 h 1595437"/>
                      <a:gd name="connsiteX2" fmla="*/ 328613 w 423863"/>
                      <a:gd name="connsiteY2" fmla="*/ 1595437 h 1595437"/>
                      <a:gd name="connsiteX0" fmla="*/ 423863 w 423863"/>
                      <a:gd name="connsiteY0" fmla="*/ 0 h 1595437"/>
                      <a:gd name="connsiteX1" fmla="*/ 0 w 423863"/>
                      <a:gd name="connsiteY1" fmla="*/ 876300 h 1595437"/>
                      <a:gd name="connsiteX2" fmla="*/ 328613 w 423863"/>
                      <a:gd name="connsiteY2" fmla="*/ 1595437 h 1595437"/>
                      <a:gd name="connsiteX3" fmla="*/ 423863 w 423863"/>
                      <a:gd name="connsiteY3" fmla="*/ 0 h 1595437"/>
                      <a:gd name="connsiteX0" fmla="*/ 423863 w 1262063"/>
                      <a:gd name="connsiteY0" fmla="*/ 0 h 3119437"/>
                      <a:gd name="connsiteX1" fmla="*/ 0 w 1262063"/>
                      <a:gd name="connsiteY1" fmla="*/ 876300 h 3119437"/>
                      <a:gd name="connsiteX2" fmla="*/ 1262063 w 1262063"/>
                      <a:gd name="connsiteY2" fmla="*/ 3119437 h 3119437"/>
                      <a:gd name="connsiteX3" fmla="*/ 423863 w 1262063"/>
                      <a:gd name="connsiteY3" fmla="*/ 0 h 3119437"/>
                      <a:gd name="connsiteX0" fmla="*/ 423863 w 1861242"/>
                      <a:gd name="connsiteY0" fmla="*/ 0 h 3119437"/>
                      <a:gd name="connsiteX1" fmla="*/ 0 w 1861242"/>
                      <a:gd name="connsiteY1" fmla="*/ 876300 h 3119437"/>
                      <a:gd name="connsiteX2" fmla="*/ 1262063 w 1861242"/>
                      <a:gd name="connsiteY2" fmla="*/ 3119437 h 3119437"/>
                      <a:gd name="connsiteX3" fmla="*/ 1847850 w 1861242"/>
                      <a:gd name="connsiteY3" fmla="*/ 2947987 h 3119437"/>
                      <a:gd name="connsiteX4" fmla="*/ 423863 w 1861242"/>
                      <a:gd name="connsiteY4" fmla="*/ 0 h 3119437"/>
                      <a:gd name="connsiteX0" fmla="*/ 423863 w 1858497"/>
                      <a:gd name="connsiteY0" fmla="*/ 0 h 3135312"/>
                      <a:gd name="connsiteX1" fmla="*/ 0 w 1858497"/>
                      <a:gd name="connsiteY1" fmla="*/ 876300 h 3135312"/>
                      <a:gd name="connsiteX2" fmla="*/ 1023938 w 1858497"/>
                      <a:gd name="connsiteY2" fmla="*/ 3135312 h 3135312"/>
                      <a:gd name="connsiteX3" fmla="*/ 1847850 w 1858497"/>
                      <a:gd name="connsiteY3" fmla="*/ 2947987 h 3135312"/>
                      <a:gd name="connsiteX4" fmla="*/ 423863 w 1858497"/>
                      <a:gd name="connsiteY4" fmla="*/ 0 h 3135312"/>
                      <a:gd name="connsiteX0" fmla="*/ 423863 w 1865050"/>
                      <a:gd name="connsiteY0" fmla="*/ 0 h 3197345"/>
                      <a:gd name="connsiteX1" fmla="*/ 0 w 1865050"/>
                      <a:gd name="connsiteY1" fmla="*/ 876300 h 3197345"/>
                      <a:gd name="connsiteX2" fmla="*/ 1023938 w 1865050"/>
                      <a:gd name="connsiteY2" fmla="*/ 3135312 h 3197345"/>
                      <a:gd name="connsiteX3" fmla="*/ 1847850 w 1865050"/>
                      <a:gd name="connsiteY3" fmla="*/ 2947987 h 3197345"/>
                      <a:gd name="connsiteX4" fmla="*/ 423863 w 1865050"/>
                      <a:gd name="connsiteY4" fmla="*/ 0 h 3197345"/>
                      <a:gd name="connsiteX0" fmla="*/ 423863 w 1889874"/>
                      <a:gd name="connsiteY0" fmla="*/ 0 h 3209229"/>
                      <a:gd name="connsiteX1" fmla="*/ 0 w 1889874"/>
                      <a:gd name="connsiteY1" fmla="*/ 876300 h 3209229"/>
                      <a:gd name="connsiteX2" fmla="*/ 1023938 w 1889874"/>
                      <a:gd name="connsiteY2" fmla="*/ 3135312 h 3209229"/>
                      <a:gd name="connsiteX3" fmla="*/ 1873250 w 1889874"/>
                      <a:gd name="connsiteY3" fmla="*/ 2967037 h 3209229"/>
                      <a:gd name="connsiteX4" fmla="*/ 423863 w 1889874"/>
                      <a:gd name="connsiteY4" fmla="*/ 0 h 3209229"/>
                      <a:gd name="connsiteX0" fmla="*/ 423863 w 1873250"/>
                      <a:gd name="connsiteY0" fmla="*/ 0 h 3135312"/>
                      <a:gd name="connsiteX1" fmla="*/ 0 w 1873250"/>
                      <a:gd name="connsiteY1" fmla="*/ 876300 h 3135312"/>
                      <a:gd name="connsiteX2" fmla="*/ 1023938 w 1873250"/>
                      <a:gd name="connsiteY2" fmla="*/ 3135312 h 3135312"/>
                      <a:gd name="connsiteX3" fmla="*/ 1873250 w 1873250"/>
                      <a:gd name="connsiteY3" fmla="*/ 2967037 h 3135312"/>
                      <a:gd name="connsiteX4" fmla="*/ 423863 w 1873250"/>
                      <a:gd name="connsiteY4" fmla="*/ 0 h 3135312"/>
                      <a:gd name="connsiteX0" fmla="*/ 423863 w 1873250"/>
                      <a:gd name="connsiteY0" fmla="*/ 0 h 3135312"/>
                      <a:gd name="connsiteX1" fmla="*/ 0 w 1873250"/>
                      <a:gd name="connsiteY1" fmla="*/ 876300 h 3135312"/>
                      <a:gd name="connsiteX2" fmla="*/ 1023938 w 1873250"/>
                      <a:gd name="connsiteY2" fmla="*/ 3135312 h 3135312"/>
                      <a:gd name="connsiteX3" fmla="*/ 1873250 w 1873250"/>
                      <a:gd name="connsiteY3" fmla="*/ 2967037 h 3135312"/>
                      <a:gd name="connsiteX4" fmla="*/ 423863 w 1873250"/>
                      <a:gd name="connsiteY4" fmla="*/ 0 h 3135312"/>
                      <a:gd name="connsiteX0" fmla="*/ 423863 w 1876425"/>
                      <a:gd name="connsiteY0" fmla="*/ 0 h 3135312"/>
                      <a:gd name="connsiteX1" fmla="*/ 0 w 1876425"/>
                      <a:gd name="connsiteY1" fmla="*/ 876300 h 3135312"/>
                      <a:gd name="connsiteX2" fmla="*/ 1023938 w 1876425"/>
                      <a:gd name="connsiteY2" fmla="*/ 3135312 h 3135312"/>
                      <a:gd name="connsiteX3" fmla="*/ 1876425 w 1876425"/>
                      <a:gd name="connsiteY3" fmla="*/ 2970212 h 3135312"/>
                      <a:gd name="connsiteX4" fmla="*/ 423863 w 1876425"/>
                      <a:gd name="connsiteY4" fmla="*/ 0 h 3135312"/>
                      <a:gd name="connsiteX0" fmla="*/ 423863 w 1876425"/>
                      <a:gd name="connsiteY0" fmla="*/ 0 h 3135312"/>
                      <a:gd name="connsiteX1" fmla="*/ 0 w 1876425"/>
                      <a:gd name="connsiteY1" fmla="*/ 876300 h 3135312"/>
                      <a:gd name="connsiteX2" fmla="*/ 1023938 w 1876425"/>
                      <a:gd name="connsiteY2" fmla="*/ 3135312 h 3135312"/>
                      <a:gd name="connsiteX3" fmla="*/ 1876425 w 1876425"/>
                      <a:gd name="connsiteY3" fmla="*/ 2970212 h 3135312"/>
                      <a:gd name="connsiteX4" fmla="*/ 423863 w 1876425"/>
                      <a:gd name="connsiteY4" fmla="*/ 0 h 3135312"/>
                      <a:gd name="connsiteX0" fmla="*/ 423863 w 1876425"/>
                      <a:gd name="connsiteY0" fmla="*/ 0 h 3135312"/>
                      <a:gd name="connsiteX1" fmla="*/ 0 w 1876425"/>
                      <a:gd name="connsiteY1" fmla="*/ 876300 h 3135312"/>
                      <a:gd name="connsiteX2" fmla="*/ 1023938 w 1876425"/>
                      <a:gd name="connsiteY2" fmla="*/ 3135312 h 3135312"/>
                      <a:gd name="connsiteX3" fmla="*/ 1876425 w 1876425"/>
                      <a:gd name="connsiteY3" fmla="*/ 2970212 h 3135312"/>
                      <a:gd name="connsiteX4" fmla="*/ 423863 w 1876425"/>
                      <a:gd name="connsiteY4" fmla="*/ 0 h 3135312"/>
                      <a:gd name="connsiteX0" fmla="*/ 482077 w 1934639"/>
                      <a:gd name="connsiteY0" fmla="*/ 0 h 3135312"/>
                      <a:gd name="connsiteX1" fmla="*/ 0 w 1934639"/>
                      <a:gd name="connsiteY1" fmla="*/ 992728 h 3135312"/>
                      <a:gd name="connsiteX2" fmla="*/ 1082152 w 1934639"/>
                      <a:gd name="connsiteY2" fmla="*/ 3135312 h 3135312"/>
                      <a:gd name="connsiteX3" fmla="*/ 1934639 w 1934639"/>
                      <a:gd name="connsiteY3" fmla="*/ 2970212 h 3135312"/>
                      <a:gd name="connsiteX4" fmla="*/ 482077 w 1934639"/>
                      <a:gd name="connsiteY4" fmla="*/ 0 h 3135312"/>
                      <a:gd name="connsiteX0" fmla="*/ 482077 w 1987032"/>
                      <a:gd name="connsiteY0" fmla="*/ 0 h 3135312"/>
                      <a:gd name="connsiteX1" fmla="*/ 0 w 1987032"/>
                      <a:gd name="connsiteY1" fmla="*/ 992728 h 3135312"/>
                      <a:gd name="connsiteX2" fmla="*/ 1082152 w 1987032"/>
                      <a:gd name="connsiteY2" fmla="*/ 3135312 h 3135312"/>
                      <a:gd name="connsiteX3" fmla="*/ 1987032 w 1987032"/>
                      <a:gd name="connsiteY3" fmla="*/ 2993498 h 3135312"/>
                      <a:gd name="connsiteX4" fmla="*/ 482077 w 1987032"/>
                      <a:gd name="connsiteY4" fmla="*/ 0 h 3135312"/>
                      <a:gd name="connsiteX0" fmla="*/ 482077 w 1987032"/>
                      <a:gd name="connsiteY0" fmla="*/ 0 h 3029731"/>
                      <a:gd name="connsiteX1" fmla="*/ 0 w 1987032"/>
                      <a:gd name="connsiteY1" fmla="*/ 992728 h 3029731"/>
                      <a:gd name="connsiteX2" fmla="*/ 977367 w 1987032"/>
                      <a:gd name="connsiteY2" fmla="*/ 3018884 h 3029731"/>
                      <a:gd name="connsiteX3" fmla="*/ 1987032 w 1987032"/>
                      <a:gd name="connsiteY3" fmla="*/ 2993498 h 3029731"/>
                      <a:gd name="connsiteX4" fmla="*/ 482077 w 1987032"/>
                      <a:gd name="connsiteY4" fmla="*/ 0 h 3029731"/>
                      <a:gd name="connsiteX0" fmla="*/ 482077 w 1987032"/>
                      <a:gd name="connsiteY0" fmla="*/ 0 h 3046069"/>
                      <a:gd name="connsiteX1" fmla="*/ 0 w 1987032"/>
                      <a:gd name="connsiteY1" fmla="*/ 992728 h 3046069"/>
                      <a:gd name="connsiteX2" fmla="*/ 977367 w 1987032"/>
                      <a:gd name="connsiteY2" fmla="*/ 3018884 h 3046069"/>
                      <a:gd name="connsiteX3" fmla="*/ 1987032 w 1987032"/>
                      <a:gd name="connsiteY3" fmla="*/ 2993498 h 3046069"/>
                      <a:gd name="connsiteX4" fmla="*/ 482077 w 1987032"/>
                      <a:gd name="connsiteY4" fmla="*/ 0 h 3046069"/>
                      <a:gd name="connsiteX0" fmla="*/ 482077 w 1987032"/>
                      <a:gd name="connsiteY0" fmla="*/ 0 h 3033331"/>
                      <a:gd name="connsiteX1" fmla="*/ 0 w 1987032"/>
                      <a:gd name="connsiteY1" fmla="*/ 992728 h 3033331"/>
                      <a:gd name="connsiteX2" fmla="*/ 977367 w 1987032"/>
                      <a:gd name="connsiteY2" fmla="*/ 3018884 h 3033331"/>
                      <a:gd name="connsiteX3" fmla="*/ 1987032 w 1987032"/>
                      <a:gd name="connsiteY3" fmla="*/ 2993498 h 3033331"/>
                      <a:gd name="connsiteX4" fmla="*/ 482077 w 1987032"/>
                      <a:gd name="connsiteY4" fmla="*/ 0 h 3033331"/>
                      <a:gd name="connsiteX0" fmla="*/ 482077 w 1987032"/>
                      <a:gd name="connsiteY0" fmla="*/ 0 h 3033331"/>
                      <a:gd name="connsiteX1" fmla="*/ 0 w 1987032"/>
                      <a:gd name="connsiteY1" fmla="*/ 992728 h 3033331"/>
                      <a:gd name="connsiteX2" fmla="*/ 977367 w 1987032"/>
                      <a:gd name="connsiteY2" fmla="*/ 3018884 h 3033331"/>
                      <a:gd name="connsiteX3" fmla="*/ 1987032 w 1987032"/>
                      <a:gd name="connsiteY3" fmla="*/ 2993498 h 3033331"/>
                      <a:gd name="connsiteX4" fmla="*/ 482077 w 1987032"/>
                      <a:gd name="connsiteY4" fmla="*/ 0 h 3033331"/>
                      <a:gd name="connsiteX0" fmla="*/ 482077 w 2032828"/>
                      <a:gd name="connsiteY0" fmla="*/ 0 h 3021188"/>
                      <a:gd name="connsiteX1" fmla="*/ 0 w 2032828"/>
                      <a:gd name="connsiteY1" fmla="*/ 992728 h 3021188"/>
                      <a:gd name="connsiteX2" fmla="*/ 977367 w 2032828"/>
                      <a:gd name="connsiteY2" fmla="*/ 3018884 h 3021188"/>
                      <a:gd name="connsiteX3" fmla="*/ 2032828 w 2032828"/>
                      <a:gd name="connsiteY3" fmla="*/ 2871376 h 3021188"/>
                      <a:gd name="connsiteX4" fmla="*/ 482077 w 2032828"/>
                      <a:gd name="connsiteY4" fmla="*/ 0 h 3021188"/>
                      <a:gd name="connsiteX0" fmla="*/ 482077 w 2032828"/>
                      <a:gd name="connsiteY0" fmla="*/ 0 h 3021327"/>
                      <a:gd name="connsiteX1" fmla="*/ 0 w 2032828"/>
                      <a:gd name="connsiteY1" fmla="*/ 992728 h 3021327"/>
                      <a:gd name="connsiteX2" fmla="*/ 977367 w 2032828"/>
                      <a:gd name="connsiteY2" fmla="*/ 3018884 h 3021327"/>
                      <a:gd name="connsiteX3" fmla="*/ 2032828 w 2032828"/>
                      <a:gd name="connsiteY3" fmla="*/ 2879010 h 3021327"/>
                      <a:gd name="connsiteX4" fmla="*/ 482077 w 2032828"/>
                      <a:gd name="connsiteY4" fmla="*/ 0 h 3021327"/>
                      <a:gd name="connsiteX0" fmla="*/ 482077 w 2032828"/>
                      <a:gd name="connsiteY0" fmla="*/ 0 h 2887816"/>
                      <a:gd name="connsiteX1" fmla="*/ 0 w 2032828"/>
                      <a:gd name="connsiteY1" fmla="*/ 992728 h 2887816"/>
                      <a:gd name="connsiteX2" fmla="*/ 729307 w 2032828"/>
                      <a:gd name="connsiteY2" fmla="*/ 2725027 h 2887816"/>
                      <a:gd name="connsiteX3" fmla="*/ 2032828 w 2032828"/>
                      <a:gd name="connsiteY3" fmla="*/ 2879010 h 2887816"/>
                      <a:gd name="connsiteX4" fmla="*/ 482077 w 2032828"/>
                      <a:gd name="connsiteY4" fmla="*/ 0 h 2887816"/>
                      <a:gd name="connsiteX0" fmla="*/ 482077 w 2032828"/>
                      <a:gd name="connsiteY0" fmla="*/ 0 h 2889952"/>
                      <a:gd name="connsiteX1" fmla="*/ 0 w 2032828"/>
                      <a:gd name="connsiteY1" fmla="*/ 992728 h 2889952"/>
                      <a:gd name="connsiteX2" fmla="*/ 729307 w 2032828"/>
                      <a:gd name="connsiteY2" fmla="*/ 2725027 h 2889952"/>
                      <a:gd name="connsiteX3" fmla="*/ 2032828 w 2032828"/>
                      <a:gd name="connsiteY3" fmla="*/ 2879010 h 2889952"/>
                      <a:gd name="connsiteX4" fmla="*/ 482077 w 2032828"/>
                      <a:gd name="connsiteY4" fmla="*/ 0 h 2889952"/>
                      <a:gd name="connsiteX0" fmla="*/ 482077 w 2032828"/>
                      <a:gd name="connsiteY0" fmla="*/ 0 h 2883264"/>
                      <a:gd name="connsiteX1" fmla="*/ 0 w 2032828"/>
                      <a:gd name="connsiteY1" fmla="*/ 992728 h 2883264"/>
                      <a:gd name="connsiteX2" fmla="*/ 729307 w 2032828"/>
                      <a:gd name="connsiteY2" fmla="*/ 2725027 h 2883264"/>
                      <a:gd name="connsiteX3" fmla="*/ 2032828 w 2032828"/>
                      <a:gd name="connsiteY3" fmla="*/ 2879010 h 2883264"/>
                      <a:gd name="connsiteX4" fmla="*/ 482077 w 2032828"/>
                      <a:gd name="connsiteY4" fmla="*/ 0 h 2883264"/>
                      <a:gd name="connsiteX0" fmla="*/ 611833 w 2162584"/>
                      <a:gd name="connsiteY0" fmla="*/ 0 h 2883264"/>
                      <a:gd name="connsiteX1" fmla="*/ 0 w 2162584"/>
                      <a:gd name="connsiteY1" fmla="*/ 1236973 h 2883264"/>
                      <a:gd name="connsiteX2" fmla="*/ 859063 w 2162584"/>
                      <a:gd name="connsiteY2" fmla="*/ 2725027 h 2883264"/>
                      <a:gd name="connsiteX3" fmla="*/ 2162584 w 2162584"/>
                      <a:gd name="connsiteY3" fmla="*/ 2879010 h 2883264"/>
                      <a:gd name="connsiteX4" fmla="*/ 611833 w 2162584"/>
                      <a:gd name="connsiteY4" fmla="*/ 0 h 2883264"/>
                      <a:gd name="connsiteX0" fmla="*/ 611833 w 2162584"/>
                      <a:gd name="connsiteY0" fmla="*/ 0 h 2883264"/>
                      <a:gd name="connsiteX1" fmla="*/ 0 w 2162584"/>
                      <a:gd name="connsiteY1" fmla="*/ 1236973 h 2883264"/>
                      <a:gd name="connsiteX2" fmla="*/ 859063 w 2162584"/>
                      <a:gd name="connsiteY2" fmla="*/ 2725027 h 2883264"/>
                      <a:gd name="connsiteX3" fmla="*/ 2162584 w 2162584"/>
                      <a:gd name="connsiteY3" fmla="*/ 2879010 h 2883264"/>
                      <a:gd name="connsiteX4" fmla="*/ 611833 w 2162584"/>
                      <a:gd name="connsiteY4" fmla="*/ 0 h 28832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62584" h="2883264">
                        <a:moveTo>
                          <a:pt x="611833" y="0"/>
                        </a:moveTo>
                        <a:lnTo>
                          <a:pt x="0" y="1236973"/>
                        </a:lnTo>
                        <a:cubicBezTo>
                          <a:pt x="341313" y="1989977"/>
                          <a:pt x="517750" y="1972023"/>
                          <a:pt x="859063" y="2725027"/>
                        </a:cubicBezTo>
                        <a:cubicBezTo>
                          <a:pt x="1039322" y="2790937"/>
                          <a:pt x="1871808" y="2906910"/>
                          <a:pt x="2162584" y="2879010"/>
                        </a:cubicBezTo>
                        <a:cubicBezTo>
                          <a:pt x="1602070" y="2011061"/>
                          <a:pt x="534716" y="259821"/>
                          <a:pt x="611833" y="0"/>
                        </a:cubicBezTo>
                        <a:close/>
                      </a:path>
                    </a:pathLst>
                  </a:custGeom>
                  <a:gradFill>
                    <a:gsLst>
                      <a:gs pos="46000">
                        <a:srgbClr val="92D050"/>
                      </a:gs>
                      <a:gs pos="0">
                        <a:srgbClr val="46BC26"/>
                      </a:gs>
                      <a:gs pos="100000">
                        <a:srgbClr val="46BC26"/>
                      </a:gs>
                    </a:gsLst>
                    <a:lin ang="0" scaled="1"/>
                  </a:gradFill>
                  <a:ln>
                    <a:noFill/>
                  </a:ln>
                  <a:effectLst>
                    <a:outerShdw blurRad="88900" dist="38100" dir="18900000" algn="b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40" name="Freeform 139"/>
                  <p:cNvSpPr/>
                  <p:nvPr/>
                </p:nvSpPr>
                <p:spPr>
                  <a:xfrm>
                    <a:off x="3536790" y="4548856"/>
                    <a:ext cx="894664" cy="1085515"/>
                  </a:xfrm>
                  <a:custGeom>
                    <a:avLst/>
                    <a:gdLst>
                      <a:gd name="connsiteX0" fmla="*/ 423863 w 423863"/>
                      <a:gd name="connsiteY0" fmla="*/ 0 h 1595437"/>
                      <a:gd name="connsiteX1" fmla="*/ 0 w 423863"/>
                      <a:gd name="connsiteY1" fmla="*/ 876300 h 1595437"/>
                      <a:gd name="connsiteX2" fmla="*/ 328613 w 423863"/>
                      <a:gd name="connsiteY2" fmla="*/ 1595437 h 1595437"/>
                      <a:gd name="connsiteX0" fmla="*/ 423863 w 423863"/>
                      <a:gd name="connsiteY0" fmla="*/ 0 h 1595437"/>
                      <a:gd name="connsiteX1" fmla="*/ 0 w 423863"/>
                      <a:gd name="connsiteY1" fmla="*/ 876300 h 1595437"/>
                      <a:gd name="connsiteX2" fmla="*/ 328613 w 423863"/>
                      <a:gd name="connsiteY2" fmla="*/ 1595437 h 1595437"/>
                      <a:gd name="connsiteX3" fmla="*/ 423863 w 423863"/>
                      <a:gd name="connsiteY3" fmla="*/ 0 h 1595437"/>
                      <a:gd name="connsiteX0" fmla="*/ 423863 w 1262063"/>
                      <a:gd name="connsiteY0" fmla="*/ 0 h 3119437"/>
                      <a:gd name="connsiteX1" fmla="*/ 0 w 1262063"/>
                      <a:gd name="connsiteY1" fmla="*/ 876300 h 3119437"/>
                      <a:gd name="connsiteX2" fmla="*/ 1262063 w 1262063"/>
                      <a:gd name="connsiteY2" fmla="*/ 3119437 h 3119437"/>
                      <a:gd name="connsiteX3" fmla="*/ 423863 w 1262063"/>
                      <a:gd name="connsiteY3" fmla="*/ 0 h 3119437"/>
                      <a:gd name="connsiteX0" fmla="*/ 423863 w 1861242"/>
                      <a:gd name="connsiteY0" fmla="*/ 0 h 3119437"/>
                      <a:gd name="connsiteX1" fmla="*/ 0 w 1861242"/>
                      <a:gd name="connsiteY1" fmla="*/ 876300 h 3119437"/>
                      <a:gd name="connsiteX2" fmla="*/ 1262063 w 1861242"/>
                      <a:gd name="connsiteY2" fmla="*/ 3119437 h 3119437"/>
                      <a:gd name="connsiteX3" fmla="*/ 1847850 w 1861242"/>
                      <a:gd name="connsiteY3" fmla="*/ 2947987 h 3119437"/>
                      <a:gd name="connsiteX4" fmla="*/ 423863 w 1861242"/>
                      <a:gd name="connsiteY4" fmla="*/ 0 h 3119437"/>
                      <a:gd name="connsiteX0" fmla="*/ 423863 w 1858497"/>
                      <a:gd name="connsiteY0" fmla="*/ 0 h 3135312"/>
                      <a:gd name="connsiteX1" fmla="*/ 0 w 1858497"/>
                      <a:gd name="connsiteY1" fmla="*/ 876300 h 3135312"/>
                      <a:gd name="connsiteX2" fmla="*/ 1023938 w 1858497"/>
                      <a:gd name="connsiteY2" fmla="*/ 3135312 h 3135312"/>
                      <a:gd name="connsiteX3" fmla="*/ 1847850 w 1858497"/>
                      <a:gd name="connsiteY3" fmla="*/ 2947987 h 3135312"/>
                      <a:gd name="connsiteX4" fmla="*/ 423863 w 1858497"/>
                      <a:gd name="connsiteY4" fmla="*/ 0 h 3135312"/>
                      <a:gd name="connsiteX0" fmla="*/ 423863 w 1865050"/>
                      <a:gd name="connsiteY0" fmla="*/ 0 h 3197345"/>
                      <a:gd name="connsiteX1" fmla="*/ 0 w 1865050"/>
                      <a:gd name="connsiteY1" fmla="*/ 876300 h 3197345"/>
                      <a:gd name="connsiteX2" fmla="*/ 1023938 w 1865050"/>
                      <a:gd name="connsiteY2" fmla="*/ 3135312 h 3197345"/>
                      <a:gd name="connsiteX3" fmla="*/ 1847850 w 1865050"/>
                      <a:gd name="connsiteY3" fmla="*/ 2947987 h 3197345"/>
                      <a:gd name="connsiteX4" fmla="*/ 423863 w 1865050"/>
                      <a:gd name="connsiteY4" fmla="*/ 0 h 3197345"/>
                      <a:gd name="connsiteX0" fmla="*/ 423863 w 1889874"/>
                      <a:gd name="connsiteY0" fmla="*/ 0 h 3209229"/>
                      <a:gd name="connsiteX1" fmla="*/ 0 w 1889874"/>
                      <a:gd name="connsiteY1" fmla="*/ 876300 h 3209229"/>
                      <a:gd name="connsiteX2" fmla="*/ 1023938 w 1889874"/>
                      <a:gd name="connsiteY2" fmla="*/ 3135312 h 3209229"/>
                      <a:gd name="connsiteX3" fmla="*/ 1873250 w 1889874"/>
                      <a:gd name="connsiteY3" fmla="*/ 2967037 h 3209229"/>
                      <a:gd name="connsiteX4" fmla="*/ 423863 w 1889874"/>
                      <a:gd name="connsiteY4" fmla="*/ 0 h 3209229"/>
                      <a:gd name="connsiteX0" fmla="*/ 423863 w 1873250"/>
                      <a:gd name="connsiteY0" fmla="*/ 0 h 3135312"/>
                      <a:gd name="connsiteX1" fmla="*/ 0 w 1873250"/>
                      <a:gd name="connsiteY1" fmla="*/ 876300 h 3135312"/>
                      <a:gd name="connsiteX2" fmla="*/ 1023938 w 1873250"/>
                      <a:gd name="connsiteY2" fmla="*/ 3135312 h 3135312"/>
                      <a:gd name="connsiteX3" fmla="*/ 1873250 w 1873250"/>
                      <a:gd name="connsiteY3" fmla="*/ 2967037 h 3135312"/>
                      <a:gd name="connsiteX4" fmla="*/ 423863 w 1873250"/>
                      <a:gd name="connsiteY4" fmla="*/ 0 h 3135312"/>
                      <a:gd name="connsiteX0" fmla="*/ 423863 w 1873250"/>
                      <a:gd name="connsiteY0" fmla="*/ 0 h 3135312"/>
                      <a:gd name="connsiteX1" fmla="*/ 0 w 1873250"/>
                      <a:gd name="connsiteY1" fmla="*/ 876300 h 3135312"/>
                      <a:gd name="connsiteX2" fmla="*/ 1023938 w 1873250"/>
                      <a:gd name="connsiteY2" fmla="*/ 3135312 h 3135312"/>
                      <a:gd name="connsiteX3" fmla="*/ 1873250 w 1873250"/>
                      <a:gd name="connsiteY3" fmla="*/ 2967037 h 3135312"/>
                      <a:gd name="connsiteX4" fmla="*/ 423863 w 1873250"/>
                      <a:gd name="connsiteY4" fmla="*/ 0 h 3135312"/>
                      <a:gd name="connsiteX0" fmla="*/ 423863 w 1876425"/>
                      <a:gd name="connsiteY0" fmla="*/ 0 h 3135312"/>
                      <a:gd name="connsiteX1" fmla="*/ 0 w 1876425"/>
                      <a:gd name="connsiteY1" fmla="*/ 876300 h 3135312"/>
                      <a:gd name="connsiteX2" fmla="*/ 1023938 w 1876425"/>
                      <a:gd name="connsiteY2" fmla="*/ 3135312 h 3135312"/>
                      <a:gd name="connsiteX3" fmla="*/ 1876425 w 1876425"/>
                      <a:gd name="connsiteY3" fmla="*/ 2970212 h 3135312"/>
                      <a:gd name="connsiteX4" fmla="*/ 423863 w 1876425"/>
                      <a:gd name="connsiteY4" fmla="*/ 0 h 3135312"/>
                      <a:gd name="connsiteX0" fmla="*/ 423863 w 1876425"/>
                      <a:gd name="connsiteY0" fmla="*/ 0 h 3135312"/>
                      <a:gd name="connsiteX1" fmla="*/ 0 w 1876425"/>
                      <a:gd name="connsiteY1" fmla="*/ 876300 h 3135312"/>
                      <a:gd name="connsiteX2" fmla="*/ 1023938 w 1876425"/>
                      <a:gd name="connsiteY2" fmla="*/ 3135312 h 3135312"/>
                      <a:gd name="connsiteX3" fmla="*/ 1876425 w 1876425"/>
                      <a:gd name="connsiteY3" fmla="*/ 2970212 h 3135312"/>
                      <a:gd name="connsiteX4" fmla="*/ 423863 w 1876425"/>
                      <a:gd name="connsiteY4" fmla="*/ 0 h 3135312"/>
                      <a:gd name="connsiteX0" fmla="*/ 423863 w 1876425"/>
                      <a:gd name="connsiteY0" fmla="*/ 0 h 3135312"/>
                      <a:gd name="connsiteX1" fmla="*/ 0 w 1876425"/>
                      <a:gd name="connsiteY1" fmla="*/ 876300 h 3135312"/>
                      <a:gd name="connsiteX2" fmla="*/ 1023938 w 1876425"/>
                      <a:gd name="connsiteY2" fmla="*/ 3135312 h 3135312"/>
                      <a:gd name="connsiteX3" fmla="*/ 1876425 w 1876425"/>
                      <a:gd name="connsiteY3" fmla="*/ 2970212 h 3135312"/>
                      <a:gd name="connsiteX4" fmla="*/ 423863 w 1876425"/>
                      <a:gd name="connsiteY4" fmla="*/ 0 h 3135312"/>
                      <a:gd name="connsiteX0" fmla="*/ 482077 w 1934639"/>
                      <a:gd name="connsiteY0" fmla="*/ 0 h 3135312"/>
                      <a:gd name="connsiteX1" fmla="*/ 0 w 1934639"/>
                      <a:gd name="connsiteY1" fmla="*/ 992728 h 3135312"/>
                      <a:gd name="connsiteX2" fmla="*/ 1082152 w 1934639"/>
                      <a:gd name="connsiteY2" fmla="*/ 3135312 h 3135312"/>
                      <a:gd name="connsiteX3" fmla="*/ 1934639 w 1934639"/>
                      <a:gd name="connsiteY3" fmla="*/ 2970212 h 3135312"/>
                      <a:gd name="connsiteX4" fmla="*/ 482077 w 1934639"/>
                      <a:gd name="connsiteY4" fmla="*/ 0 h 3135312"/>
                      <a:gd name="connsiteX0" fmla="*/ 482077 w 1987032"/>
                      <a:gd name="connsiteY0" fmla="*/ 0 h 3135312"/>
                      <a:gd name="connsiteX1" fmla="*/ 0 w 1987032"/>
                      <a:gd name="connsiteY1" fmla="*/ 992728 h 3135312"/>
                      <a:gd name="connsiteX2" fmla="*/ 1082152 w 1987032"/>
                      <a:gd name="connsiteY2" fmla="*/ 3135312 h 3135312"/>
                      <a:gd name="connsiteX3" fmla="*/ 1987032 w 1987032"/>
                      <a:gd name="connsiteY3" fmla="*/ 2993498 h 3135312"/>
                      <a:gd name="connsiteX4" fmla="*/ 482077 w 1987032"/>
                      <a:gd name="connsiteY4" fmla="*/ 0 h 3135312"/>
                      <a:gd name="connsiteX0" fmla="*/ 482077 w 1987032"/>
                      <a:gd name="connsiteY0" fmla="*/ 0 h 3029731"/>
                      <a:gd name="connsiteX1" fmla="*/ 0 w 1987032"/>
                      <a:gd name="connsiteY1" fmla="*/ 992728 h 3029731"/>
                      <a:gd name="connsiteX2" fmla="*/ 977367 w 1987032"/>
                      <a:gd name="connsiteY2" fmla="*/ 3018884 h 3029731"/>
                      <a:gd name="connsiteX3" fmla="*/ 1987032 w 1987032"/>
                      <a:gd name="connsiteY3" fmla="*/ 2993498 h 3029731"/>
                      <a:gd name="connsiteX4" fmla="*/ 482077 w 1987032"/>
                      <a:gd name="connsiteY4" fmla="*/ 0 h 3029731"/>
                      <a:gd name="connsiteX0" fmla="*/ 482077 w 1987032"/>
                      <a:gd name="connsiteY0" fmla="*/ 0 h 3046069"/>
                      <a:gd name="connsiteX1" fmla="*/ 0 w 1987032"/>
                      <a:gd name="connsiteY1" fmla="*/ 992728 h 3046069"/>
                      <a:gd name="connsiteX2" fmla="*/ 977367 w 1987032"/>
                      <a:gd name="connsiteY2" fmla="*/ 3018884 h 3046069"/>
                      <a:gd name="connsiteX3" fmla="*/ 1987032 w 1987032"/>
                      <a:gd name="connsiteY3" fmla="*/ 2993498 h 3046069"/>
                      <a:gd name="connsiteX4" fmla="*/ 482077 w 1987032"/>
                      <a:gd name="connsiteY4" fmla="*/ 0 h 3046069"/>
                      <a:gd name="connsiteX0" fmla="*/ 482077 w 1987032"/>
                      <a:gd name="connsiteY0" fmla="*/ 0 h 3033331"/>
                      <a:gd name="connsiteX1" fmla="*/ 0 w 1987032"/>
                      <a:gd name="connsiteY1" fmla="*/ 992728 h 3033331"/>
                      <a:gd name="connsiteX2" fmla="*/ 977367 w 1987032"/>
                      <a:gd name="connsiteY2" fmla="*/ 3018884 h 3033331"/>
                      <a:gd name="connsiteX3" fmla="*/ 1987032 w 1987032"/>
                      <a:gd name="connsiteY3" fmla="*/ 2993498 h 3033331"/>
                      <a:gd name="connsiteX4" fmla="*/ 482077 w 1987032"/>
                      <a:gd name="connsiteY4" fmla="*/ 0 h 3033331"/>
                      <a:gd name="connsiteX0" fmla="*/ 482077 w 1987032"/>
                      <a:gd name="connsiteY0" fmla="*/ 0 h 3033331"/>
                      <a:gd name="connsiteX1" fmla="*/ 0 w 1987032"/>
                      <a:gd name="connsiteY1" fmla="*/ 992728 h 3033331"/>
                      <a:gd name="connsiteX2" fmla="*/ 977367 w 1987032"/>
                      <a:gd name="connsiteY2" fmla="*/ 3018884 h 3033331"/>
                      <a:gd name="connsiteX3" fmla="*/ 1987032 w 1987032"/>
                      <a:gd name="connsiteY3" fmla="*/ 2993498 h 3033331"/>
                      <a:gd name="connsiteX4" fmla="*/ 482077 w 1987032"/>
                      <a:gd name="connsiteY4" fmla="*/ 0 h 3033331"/>
                      <a:gd name="connsiteX0" fmla="*/ 482077 w 2032828"/>
                      <a:gd name="connsiteY0" fmla="*/ 0 h 3021188"/>
                      <a:gd name="connsiteX1" fmla="*/ 0 w 2032828"/>
                      <a:gd name="connsiteY1" fmla="*/ 992728 h 3021188"/>
                      <a:gd name="connsiteX2" fmla="*/ 977367 w 2032828"/>
                      <a:gd name="connsiteY2" fmla="*/ 3018884 h 3021188"/>
                      <a:gd name="connsiteX3" fmla="*/ 2032828 w 2032828"/>
                      <a:gd name="connsiteY3" fmla="*/ 2871376 h 3021188"/>
                      <a:gd name="connsiteX4" fmla="*/ 482077 w 2032828"/>
                      <a:gd name="connsiteY4" fmla="*/ 0 h 3021188"/>
                      <a:gd name="connsiteX0" fmla="*/ 482077 w 2032828"/>
                      <a:gd name="connsiteY0" fmla="*/ 0 h 3021327"/>
                      <a:gd name="connsiteX1" fmla="*/ 0 w 2032828"/>
                      <a:gd name="connsiteY1" fmla="*/ 992728 h 3021327"/>
                      <a:gd name="connsiteX2" fmla="*/ 977367 w 2032828"/>
                      <a:gd name="connsiteY2" fmla="*/ 3018884 h 3021327"/>
                      <a:gd name="connsiteX3" fmla="*/ 2032828 w 2032828"/>
                      <a:gd name="connsiteY3" fmla="*/ 2879010 h 3021327"/>
                      <a:gd name="connsiteX4" fmla="*/ 482077 w 2032828"/>
                      <a:gd name="connsiteY4" fmla="*/ 0 h 3021327"/>
                      <a:gd name="connsiteX0" fmla="*/ 482077 w 2032828"/>
                      <a:gd name="connsiteY0" fmla="*/ 0 h 2887816"/>
                      <a:gd name="connsiteX1" fmla="*/ 0 w 2032828"/>
                      <a:gd name="connsiteY1" fmla="*/ 992728 h 2887816"/>
                      <a:gd name="connsiteX2" fmla="*/ 729307 w 2032828"/>
                      <a:gd name="connsiteY2" fmla="*/ 2725027 h 2887816"/>
                      <a:gd name="connsiteX3" fmla="*/ 2032828 w 2032828"/>
                      <a:gd name="connsiteY3" fmla="*/ 2879010 h 2887816"/>
                      <a:gd name="connsiteX4" fmla="*/ 482077 w 2032828"/>
                      <a:gd name="connsiteY4" fmla="*/ 0 h 2887816"/>
                      <a:gd name="connsiteX0" fmla="*/ 482077 w 2032828"/>
                      <a:gd name="connsiteY0" fmla="*/ 0 h 2889952"/>
                      <a:gd name="connsiteX1" fmla="*/ 0 w 2032828"/>
                      <a:gd name="connsiteY1" fmla="*/ 992728 h 2889952"/>
                      <a:gd name="connsiteX2" fmla="*/ 729307 w 2032828"/>
                      <a:gd name="connsiteY2" fmla="*/ 2725027 h 2889952"/>
                      <a:gd name="connsiteX3" fmla="*/ 2032828 w 2032828"/>
                      <a:gd name="connsiteY3" fmla="*/ 2879010 h 2889952"/>
                      <a:gd name="connsiteX4" fmla="*/ 482077 w 2032828"/>
                      <a:gd name="connsiteY4" fmla="*/ 0 h 2889952"/>
                      <a:gd name="connsiteX0" fmla="*/ 482077 w 2032828"/>
                      <a:gd name="connsiteY0" fmla="*/ 0 h 2883264"/>
                      <a:gd name="connsiteX1" fmla="*/ 0 w 2032828"/>
                      <a:gd name="connsiteY1" fmla="*/ 992728 h 2883264"/>
                      <a:gd name="connsiteX2" fmla="*/ 729307 w 2032828"/>
                      <a:gd name="connsiteY2" fmla="*/ 2725027 h 2883264"/>
                      <a:gd name="connsiteX3" fmla="*/ 2032828 w 2032828"/>
                      <a:gd name="connsiteY3" fmla="*/ 2879010 h 2883264"/>
                      <a:gd name="connsiteX4" fmla="*/ 482077 w 2032828"/>
                      <a:gd name="connsiteY4" fmla="*/ 0 h 2883264"/>
                      <a:gd name="connsiteX0" fmla="*/ 611833 w 2162584"/>
                      <a:gd name="connsiteY0" fmla="*/ 0 h 2883264"/>
                      <a:gd name="connsiteX1" fmla="*/ 0 w 2162584"/>
                      <a:gd name="connsiteY1" fmla="*/ 1236973 h 2883264"/>
                      <a:gd name="connsiteX2" fmla="*/ 859063 w 2162584"/>
                      <a:gd name="connsiteY2" fmla="*/ 2725027 h 2883264"/>
                      <a:gd name="connsiteX3" fmla="*/ 2162584 w 2162584"/>
                      <a:gd name="connsiteY3" fmla="*/ 2879010 h 2883264"/>
                      <a:gd name="connsiteX4" fmla="*/ 611833 w 2162584"/>
                      <a:gd name="connsiteY4" fmla="*/ 0 h 2883264"/>
                      <a:gd name="connsiteX0" fmla="*/ 604199 w 2162584"/>
                      <a:gd name="connsiteY0" fmla="*/ 0 h 2879448"/>
                      <a:gd name="connsiteX1" fmla="*/ 0 w 2162584"/>
                      <a:gd name="connsiteY1" fmla="*/ 1233157 h 2879448"/>
                      <a:gd name="connsiteX2" fmla="*/ 859063 w 2162584"/>
                      <a:gd name="connsiteY2" fmla="*/ 2721211 h 2879448"/>
                      <a:gd name="connsiteX3" fmla="*/ 2162584 w 2162584"/>
                      <a:gd name="connsiteY3" fmla="*/ 2875194 h 2879448"/>
                      <a:gd name="connsiteX4" fmla="*/ 604199 w 2162584"/>
                      <a:gd name="connsiteY4" fmla="*/ 0 h 2879448"/>
                      <a:gd name="connsiteX0" fmla="*/ 604199 w 2162584"/>
                      <a:gd name="connsiteY0" fmla="*/ 0 h 2879448"/>
                      <a:gd name="connsiteX1" fmla="*/ 0 w 2162584"/>
                      <a:gd name="connsiteY1" fmla="*/ 1233157 h 2879448"/>
                      <a:gd name="connsiteX2" fmla="*/ 859063 w 2162584"/>
                      <a:gd name="connsiteY2" fmla="*/ 2721211 h 2879448"/>
                      <a:gd name="connsiteX3" fmla="*/ 2162584 w 2162584"/>
                      <a:gd name="connsiteY3" fmla="*/ 2875194 h 2879448"/>
                      <a:gd name="connsiteX4" fmla="*/ 604199 w 2162584"/>
                      <a:gd name="connsiteY4" fmla="*/ 0 h 2879448"/>
                      <a:gd name="connsiteX0" fmla="*/ 604199 w 1548155"/>
                      <a:gd name="connsiteY0" fmla="*/ 0 h 2724162"/>
                      <a:gd name="connsiteX1" fmla="*/ 0 w 1548155"/>
                      <a:gd name="connsiteY1" fmla="*/ 1233157 h 2724162"/>
                      <a:gd name="connsiteX2" fmla="*/ 859063 w 1548155"/>
                      <a:gd name="connsiteY2" fmla="*/ 2721211 h 2724162"/>
                      <a:gd name="connsiteX3" fmla="*/ 1548155 w 1548155"/>
                      <a:gd name="connsiteY3" fmla="*/ 1699768 h 2724162"/>
                      <a:gd name="connsiteX4" fmla="*/ 604199 w 1548155"/>
                      <a:gd name="connsiteY4" fmla="*/ 0 h 2724162"/>
                      <a:gd name="connsiteX0" fmla="*/ 604199 w 1548155"/>
                      <a:gd name="connsiteY0" fmla="*/ 0 h 2724192"/>
                      <a:gd name="connsiteX1" fmla="*/ 0 w 1548155"/>
                      <a:gd name="connsiteY1" fmla="*/ 1233157 h 2724192"/>
                      <a:gd name="connsiteX2" fmla="*/ 859063 w 1548155"/>
                      <a:gd name="connsiteY2" fmla="*/ 2721211 h 2724192"/>
                      <a:gd name="connsiteX3" fmla="*/ 1548155 w 1548155"/>
                      <a:gd name="connsiteY3" fmla="*/ 1711218 h 2724192"/>
                      <a:gd name="connsiteX4" fmla="*/ 604199 w 1548155"/>
                      <a:gd name="connsiteY4" fmla="*/ 0 h 2724192"/>
                      <a:gd name="connsiteX0" fmla="*/ 604199 w 1548155"/>
                      <a:gd name="connsiteY0" fmla="*/ 0 h 1712756"/>
                      <a:gd name="connsiteX1" fmla="*/ 0 w 1548155"/>
                      <a:gd name="connsiteY1" fmla="*/ 1233157 h 1712756"/>
                      <a:gd name="connsiteX2" fmla="*/ 393471 w 1548155"/>
                      <a:gd name="connsiteY2" fmla="*/ 1312990 h 1712756"/>
                      <a:gd name="connsiteX3" fmla="*/ 1548155 w 1548155"/>
                      <a:gd name="connsiteY3" fmla="*/ 1711218 h 1712756"/>
                      <a:gd name="connsiteX4" fmla="*/ 604199 w 1548155"/>
                      <a:gd name="connsiteY4" fmla="*/ 0 h 1712756"/>
                      <a:gd name="connsiteX0" fmla="*/ 501158 w 1445114"/>
                      <a:gd name="connsiteY0" fmla="*/ 0 h 1712754"/>
                      <a:gd name="connsiteX1" fmla="*/ 0 w 1445114"/>
                      <a:gd name="connsiteY1" fmla="*/ 1004178 h 1712754"/>
                      <a:gd name="connsiteX2" fmla="*/ 290430 w 1445114"/>
                      <a:gd name="connsiteY2" fmla="*/ 1312990 h 1712754"/>
                      <a:gd name="connsiteX3" fmla="*/ 1445114 w 1445114"/>
                      <a:gd name="connsiteY3" fmla="*/ 1711218 h 1712754"/>
                      <a:gd name="connsiteX4" fmla="*/ 501158 w 1445114"/>
                      <a:gd name="connsiteY4" fmla="*/ 0 h 1712754"/>
                      <a:gd name="connsiteX0" fmla="*/ 501158 w 1445114"/>
                      <a:gd name="connsiteY0" fmla="*/ 0 h 1740619"/>
                      <a:gd name="connsiteX1" fmla="*/ 0 w 1445114"/>
                      <a:gd name="connsiteY1" fmla="*/ 1004178 h 1740619"/>
                      <a:gd name="connsiteX2" fmla="*/ 1445114 w 1445114"/>
                      <a:gd name="connsiteY2" fmla="*/ 1711218 h 1740619"/>
                      <a:gd name="connsiteX3" fmla="*/ 501158 w 1445114"/>
                      <a:gd name="connsiteY3" fmla="*/ 0 h 1740619"/>
                      <a:gd name="connsiteX0" fmla="*/ 287444 w 1231400"/>
                      <a:gd name="connsiteY0" fmla="*/ 0 h 1740314"/>
                      <a:gd name="connsiteX1" fmla="*/ 0 w 1231400"/>
                      <a:gd name="connsiteY1" fmla="*/ 996544 h 1740314"/>
                      <a:gd name="connsiteX2" fmla="*/ 1231400 w 1231400"/>
                      <a:gd name="connsiteY2" fmla="*/ 1711218 h 1740314"/>
                      <a:gd name="connsiteX3" fmla="*/ 287444 w 1231400"/>
                      <a:gd name="connsiteY3" fmla="*/ 0 h 1740314"/>
                      <a:gd name="connsiteX0" fmla="*/ 497342 w 1441298"/>
                      <a:gd name="connsiteY0" fmla="*/ 0 h 1740016"/>
                      <a:gd name="connsiteX1" fmla="*/ 0 w 1441298"/>
                      <a:gd name="connsiteY1" fmla="*/ 988912 h 1740016"/>
                      <a:gd name="connsiteX2" fmla="*/ 1441298 w 1441298"/>
                      <a:gd name="connsiteY2" fmla="*/ 1711218 h 1740016"/>
                      <a:gd name="connsiteX3" fmla="*/ 497342 w 1441298"/>
                      <a:gd name="connsiteY3" fmla="*/ 0 h 1740016"/>
                      <a:gd name="connsiteX0" fmla="*/ 363770 w 1307726"/>
                      <a:gd name="connsiteY0" fmla="*/ 0 h 1742583"/>
                      <a:gd name="connsiteX1" fmla="*/ 0 w 1307726"/>
                      <a:gd name="connsiteY1" fmla="*/ 1049973 h 1742583"/>
                      <a:gd name="connsiteX2" fmla="*/ 1307726 w 1307726"/>
                      <a:gd name="connsiteY2" fmla="*/ 1711218 h 1742583"/>
                      <a:gd name="connsiteX3" fmla="*/ 363770 w 1307726"/>
                      <a:gd name="connsiteY3" fmla="*/ 0 h 1742583"/>
                      <a:gd name="connsiteX0" fmla="*/ 489708 w 1433664"/>
                      <a:gd name="connsiteY0" fmla="*/ 0 h 1740929"/>
                      <a:gd name="connsiteX1" fmla="*/ 0 w 1433664"/>
                      <a:gd name="connsiteY1" fmla="*/ 1011809 h 1740929"/>
                      <a:gd name="connsiteX2" fmla="*/ 1433664 w 1433664"/>
                      <a:gd name="connsiteY2" fmla="*/ 1711218 h 1740929"/>
                      <a:gd name="connsiteX3" fmla="*/ 489708 w 1433664"/>
                      <a:gd name="connsiteY3" fmla="*/ 0 h 1740929"/>
                      <a:gd name="connsiteX0" fmla="*/ 491647 w 1435603"/>
                      <a:gd name="connsiteY0" fmla="*/ 0 h 1740929"/>
                      <a:gd name="connsiteX1" fmla="*/ 1939 w 1435603"/>
                      <a:gd name="connsiteY1" fmla="*/ 1011809 h 1740929"/>
                      <a:gd name="connsiteX2" fmla="*/ 1435603 w 1435603"/>
                      <a:gd name="connsiteY2" fmla="*/ 1711218 h 1740929"/>
                      <a:gd name="connsiteX3" fmla="*/ 491647 w 1435603"/>
                      <a:gd name="connsiteY3" fmla="*/ 0 h 1740929"/>
                      <a:gd name="connsiteX0" fmla="*/ 491230 w 1435186"/>
                      <a:gd name="connsiteY0" fmla="*/ 0 h 1740929"/>
                      <a:gd name="connsiteX1" fmla="*/ 1522 w 1435186"/>
                      <a:gd name="connsiteY1" fmla="*/ 1011809 h 1740929"/>
                      <a:gd name="connsiteX2" fmla="*/ 1435186 w 1435186"/>
                      <a:gd name="connsiteY2" fmla="*/ 1711218 h 1740929"/>
                      <a:gd name="connsiteX3" fmla="*/ 491230 w 1435186"/>
                      <a:gd name="connsiteY3" fmla="*/ 0 h 1740929"/>
                      <a:gd name="connsiteX0" fmla="*/ 491230 w 1435186"/>
                      <a:gd name="connsiteY0" fmla="*/ 0 h 1741855"/>
                      <a:gd name="connsiteX1" fmla="*/ 1522 w 1435186"/>
                      <a:gd name="connsiteY1" fmla="*/ 1011809 h 1741855"/>
                      <a:gd name="connsiteX2" fmla="*/ 1435186 w 1435186"/>
                      <a:gd name="connsiteY2" fmla="*/ 1711218 h 1741855"/>
                      <a:gd name="connsiteX3" fmla="*/ 491230 w 1435186"/>
                      <a:gd name="connsiteY3" fmla="*/ 0 h 1741855"/>
                      <a:gd name="connsiteX0" fmla="*/ 491230 w 1435186"/>
                      <a:gd name="connsiteY0" fmla="*/ 0 h 1711219"/>
                      <a:gd name="connsiteX1" fmla="*/ 1522 w 1435186"/>
                      <a:gd name="connsiteY1" fmla="*/ 1011809 h 1711219"/>
                      <a:gd name="connsiteX2" fmla="*/ 1435186 w 1435186"/>
                      <a:gd name="connsiteY2" fmla="*/ 1711218 h 1711219"/>
                      <a:gd name="connsiteX3" fmla="*/ 491230 w 1435186"/>
                      <a:gd name="connsiteY3" fmla="*/ 0 h 1711219"/>
                      <a:gd name="connsiteX0" fmla="*/ 491230 w 1435186"/>
                      <a:gd name="connsiteY0" fmla="*/ 0 h 1711217"/>
                      <a:gd name="connsiteX1" fmla="*/ 1522 w 1435186"/>
                      <a:gd name="connsiteY1" fmla="*/ 1011809 h 1711217"/>
                      <a:gd name="connsiteX2" fmla="*/ 1435186 w 1435186"/>
                      <a:gd name="connsiteY2" fmla="*/ 1711218 h 1711217"/>
                      <a:gd name="connsiteX3" fmla="*/ 491230 w 1435186"/>
                      <a:gd name="connsiteY3" fmla="*/ 0 h 1711217"/>
                      <a:gd name="connsiteX0" fmla="*/ 491230 w 1435186"/>
                      <a:gd name="connsiteY0" fmla="*/ 0 h 1711219"/>
                      <a:gd name="connsiteX1" fmla="*/ 1522 w 1435186"/>
                      <a:gd name="connsiteY1" fmla="*/ 1011809 h 1711219"/>
                      <a:gd name="connsiteX2" fmla="*/ 1435186 w 1435186"/>
                      <a:gd name="connsiteY2" fmla="*/ 1711218 h 1711219"/>
                      <a:gd name="connsiteX3" fmla="*/ 491230 w 1435186"/>
                      <a:gd name="connsiteY3" fmla="*/ 0 h 1711219"/>
                      <a:gd name="connsiteX0" fmla="*/ 491229 w 1435186"/>
                      <a:gd name="connsiteY0" fmla="*/ 0 h 1737932"/>
                      <a:gd name="connsiteX1" fmla="*/ 1522 w 1435186"/>
                      <a:gd name="connsiteY1" fmla="*/ 1038524 h 1737932"/>
                      <a:gd name="connsiteX2" fmla="*/ 1435186 w 1435186"/>
                      <a:gd name="connsiteY2" fmla="*/ 1737933 h 1737932"/>
                      <a:gd name="connsiteX3" fmla="*/ 491229 w 1435186"/>
                      <a:gd name="connsiteY3" fmla="*/ 0 h 1737932"/>
                      <a:gd name="connsiteX0" fmla="*/ 491229 w 1435186"/>
                      <a:gd name="connsiteY0" fmla="*/ 0 h 1737934"/>
                      <a:gd name="connsiteX1" fmla="*/ 1522 w 1435186"/>
                      <a:gd name="connsiteY1" fmla="*/ 1038524 h 1737934"/>
                      <a:gd name="connsiteX2" fmla="*/ 1435186 w 1435186"/>
                      <a:gd name="connsiteY2" fmla="*/ 1737933 h 1737934"/>
                      <a:gd name="connsiteX3" fmla="*/ 491229 w 1435186"/>
                      <a:gd name="connsiteY3" fmla="*/ 0 h 1737934"/>
                      <a:gd name="connsiteX0" fmla="*/ 491229 w 1435186"/>
                      <a:gd name="connsiteY0" fmla="*/ 0 h 1737932"/>
                      <a:gd name="connsiteX1" fmla="*/ 1522 w 1435186"/>
                      <a:gd name="connsiteY1" fmla="*/ 1038524 h 1737932"/>
                      <a:gd name="connsiteX2" fmla="*/ 1435186 w 1435186"/>
                      <a:gd name="connsiteY2" fmla="*/ 1737933 h 1737932"/>
                      <a:gd name="connsiteX3" fmla="*/ 491229 w 1435186"/>
                      <a:gd name="connsiteY3" fmla="*/ 0 h 1737932"/>
                      <a:gd name="connsiteX0" fmla="*/ 491229 w 1435186"/>
                      <a:gd name="connsiteY0" fmla="*/ 0 h 1737934"/>
                      <a:gd name="connsiteX1" fmla="*/ 1522 w 1435186"/>
                      <a:gd name="connsiteY1" fmla="*/ 1038524 h 1737934"/>
                      <a:gd name="connsiteX2" fmla="*/ 1435186 w 1435186"/>
                      <a:gd name="connsiteY2" fmla="*/ 1737933 h 1737934"/>
                      <a:gd name="connsiteX3" fmla="*/ 491229 w 1435186"/>
                      <a:gd name="connsiteY3" fmla="*/ 0 h 1737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35186" h="1737934">
                        <a:moveTo>
                          <a:pt x="491229" y="0"/>
                        </a:moveTo>
                        <a:cubicBezTo>
                          <a:pt x="327993" y="337270"/>
                          <a:pt x="-26056" y="979844"/>
                          <a:pt x="1522" y="1038524"/>
                        </a:cubicBezTo>
                        <a:cubicBezTo>
                          <a:pt x="90156" y="1346626"/>
                          <a:pt x="775396" y="1584725"/>
                          <a:pt x="1435186" y="1737933"/>
                        </a:cubicBezTo>
                        <a:cubicBezTo>
                          <a:pt x="1023509" y="1087513"/>
                          <a:pt x="498073" y="309432"/>
                          <a:pt x="491229" y="0"/>
                        </a:cubicBezTo>
                        <a:close/>
                      </a:path>
                    </a:pathLst>
                  </a:custGeom>
                  <a:gradFill>
                    <a:gsLst>
                      <a:gs pos="46000">
                        <a:schemeClr val="accent4"/>
                      </a:gs>
                      <a:gs pos="0">
                        <a:srgbClr val="7030A0"/>
                      </a:gs>
                      <a:gs pos="100000">
                        <a:srgbClr val="7030A0"/>
                      </a:gs>
                    </a:gsLst>
                    <a:lin ang="0" scaled="1"/>
                  </a:gradFill>
                  <a:ln>
                    <a:noFill/>
                  </a:ln>
                  <a:effectLst>
                    <a:outerShdw blurRad="165100" dist="50800" dir="18900000" algn="b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TextBox 140"/>
                  <p:cNvSpPr txBox="1"/>
                  <p:nvPr/>
                </p:nvSpPr>
                <p:spPr>
                  <a:xfrm>
                    <a:off x="5643296" y="1807657"/>
                    <a:ext cx="183745" cy="807803"/>
                  </a:xfrm>
                  <a:prstGeom prst="rect">
                    <a:avLst/>
                  </a:prstGeom>
                  <a:noFill/>
                </p:spPr>
                <p:txBody>
                  <a:bodyPr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32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142" name="TextBox 141"/>
                  <p:cNvSpPr txBox="1"/>
                  <p:nvPr/>
                </p:nvSpPr>
                <p:spPr>
                  <a:xfrm>
                    <a:off x="5921101" y="2406336"/>
                    <a:ext cx="183745" cy="807803"/>
                  </a:xfrm>
                  <a:prstGeom prst="rect">
                    <a:avLst/>
                  </a:prstGeom>
                  <a:noFill/>
                </p:spPr>
                <p:txBody>
                  <a:bodyPr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32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143" name="TextBox 142"/>
                  <p:cNvSpPr txBox="1"/>
                  <p:nvPr/>
                </p:nvSpPr>
                <p:spPr>
                  <a:xfrm>
                    <a:off x="6273279" y="3044486"/>
                    <a:ext cx="181557" cy="807803"/>
                  </a:xfrm>
                  <a:prstGeom prst="rect">
                    <a:avLst/>
                  </a:prstGeom>
                  <a:noFill/>
                </p:spPr>
                <p:txBody>
                  <a:bodyPr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32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</a:t>
                    </a:r>
                  </a:p>
                </p:txBody>
              </p:sp>
              <p:sp>
                <p:nvSpPr>
                  <p:cNvPr id="144" name="TextBox 143"/>
                  <p:cNvSpPr txBox="1"/>
                  <p:nvPr/>
                </p:nvSpPr>
                <p:spPr>
                  <a:xfrm>
                    <a:off x="6559833" y="3702374"/>
                    <a:ext cx="183745" cy="807803"/>
                  </a:xfrm>
                  <a:prstGeom prst="rect">
                    <a:avLst/>
                  </a:prstGeom>
                  <a:noFill/>
                </p:spPr>
                <p:txBody>
                  <a:bodyPr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32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145" name="TextBox 144"/>
                  <p:cNvSpPr txBox="1"/>
                  <p:nvPr/>
                </p:nvSpPr>
                <p:spPr>
                  <a:xfrm>
                    <a:off x="6918574" y="4366841"/>
                    <a:ext cx="183745" cy="807803"/>
                  </a:xfrm>
                  <a:prstGeom prst="rect">
                    <a:avLst/>
                  </a:prstGeom>
                  <a:noFill/>
                </p:spPr>
                <p:txBody>
                  <a:bodyPr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32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146" name="TextBox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40680" y="2020376"/>
                    <a:ext cx="3610245" cy="45343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r>
                      <a:rPr lang="en-US" sz="1100" b="1" dirty="0">
                        <a:latin typeface="Book Antiqua" pitchFamily="18" charset="0"/>
                      </a:rPr>
                      <a:t> CAGR (2021F-2022F): 24.28%</a:t>
                    </a:r>
                  </a:p>
                  <a:p>
                    <a:endParaRPr lang="en-US" sz="900" dirty="0">
                      <a:latin typeface="Book Antiqua" pitchFamily="18" charset="0"/>
                    </a:endParaRPr>
                  </a:p>
                </p:txBody>
              </p:sp>
            </p:grpSp>
            <p:sp>
              <p:nvSpPr>
                <p:cNvPr id="106" name="TextBox 70"/>
                <p:cNvSpPr txBox="1">
                  <a:spLocks noChangeArrowheads="1"/>
                </p:cNvSpPr>
                <p:nvPr/>
              </p:nvSpPr>
              <p:spPr bwMode="auto">
                <a:xfrm rot="3408645">
                  <a:off x="3659308" y="3630735"/>
                  <a:ext cx="4129648" cy="4522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100" b="1" dirty="0">
                      <a:latin typeface="Book Antiqua" pitchFamily="18" charset="0"/>
                    </a:rPr>
                    <a:t>Saudi Arabia Cinema Market</a:t>
                  </a:r>
                </a:p>
              </p:txBody>
            </p:sp>
          </p:grpSp>
          <p:sp>
            <p:nvSpPr>
              <p:cNvPr id="74" name="TextBox 226"/>
              <p:cNvSpPr txBox="1">
                <a:spLocks noChangeArrowheads="1"/>
              </p:cNvSpPr>
              <p:nvPr/>
            </p:nvSpPr>
            <p:spPr bwMode="auto">
              <a:xfrm>
                <a:off x="2880950" y="4385797"/>
                <a:ext cx="2456807" cy="419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 sz="1100" dirty="0">
                  <a:latin typeface="Book Antiqua" pitchFamily="18" charset="0"/>
                </a:endParaRPr>
              </a:p>
            </p:txBody>
          </p:sp>
        </p:grpSp>
        <p:sp>
          <p:nvSpPr>
            <p:cNvPr id="72" name="TextBox 237"/>
            <p:cNvSpPr txBox="1">
              <a:spLocks noChangeArrowheads="1"/>
            </p:cNvSpPr>
            <p:nvPr/>
          </p:nvSpPr>
          <p:spPr bwMode="auto">
            <a:xfrm>
              <a:off x="2571736" y="3973060"/>
              <a:ext cx="2290168" cy="419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en-US" sz="1100" dirty="0">
                <a:latin typeface="Book Antiqua" pitchFamily="18" charset="0"/>
              </a:endParaRPr>
            </a:p>
          </p:txBody>
        </p:sp>
      </p:grpSp>
      <p:sp>
        <p:nvSpPr>
          <p:cNvPr id="147" name="TextBox 70"/>
          <p:cNvSpPr txBox="1">
            <a:spLocks noChangeArrowheads="1"/>
          </p:cNvSpPr>
          <p:nvPr/>
        </p:nvSpPr>
        <p:spPr bwMode="auto">
          <a:xfrm rot="3326398">
            <a:off x="475918" y="2223934"/>
            <a:ext cx="2747114" cy="36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100" b="1" dirty="0">
              <a:latin typeface="Book Antiqua" pitchFamily="18" charset="0"/>
            </a:endParaRPr>
          </a:p>
        </p:txBody>
      </p:sp>
      <p:sp>
        <p:nvSpPr>
          <p:cNvPr id="149" name="TextBox 237"/>
          <p:cNvSpPr txBox="1">
            <a:spLocks noChangeArrowheads="1"/>
          </p:cNvSpPr>
          <p:nvPr/>
        </p:nvSpPr>
        <p:spPr bwMode="auto">
          <a:xfrm>
            <a:off x="3412544" y="1676400"/>
            <a:ext cx="2840997" cy="419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100" dirty="0">
                <a:latin typeface="Book Antiqua" pitchFamily="18" charset="0"/>
              </a:rPr>
              <a:t> Number of Theatres, Number of Screens</a:t>
            </a:r>
            <a:r>
              <a:rPr lang="en-US" sz="1100" dirty="0" smtClean="0">
                <a:latin typeface="Book Antiqua" pitchFamily="18" charset="0"/>
              </a:rPr>
              <a:t>, Number </a:t>
            </a:r>
            <a:r>
              <a:rPr lang="en-US" sz="1100" dirty="0">
                <a:latin typeface="Book Antiqua" pitchFamily="18" charset="0"/>
              </a:rPr>
              <a:t>of Seats </a:t>
            </a:r>
            <a:r>
              <a:rPr lang="en-US" sz="1100" dirty="0" err="1">
                <a:latin typeface="Book Antiqua" pitchFamily="18" charset="0"/>
              </a:rPr>
              <a:t>etc</a:t>
            </a:r>
            <a:endParaRPr lang="en-US" sz="1100" dirty="0">
              <a:latin typeface="Book Antiqua" pitchFamily="18" charset="0"/>
            </a:endParaRPr>
          </a:p>
        </p:txBody>
      </p:sp>
      <p:sp>
        <p:nvSpPr>
          <p:cNvPr id="150" name="TextBox 99"/>
          <p:cNvSpPr txBox="1">
            <a:spLocks noChangeArrowheads="1"/>
          </p:cNvSpPr>
          <p:nvPr/>
        </p:nvSpPr>
        <p:spPr bwMode="auto">
          <a:xfrm>
            <a:off x="3214755" y="1219200"/>
            <a:ext cx="3338445" cy="419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100" dirty="0">
                <a:latin typeface="Book Antiqua" pitchFamily="18" charset="0"/>
              </a:rPr>
              <a:t>MUVI </a:t>
            </a:r>
            <a:r>
              <a:rPr lang="en-US" sz="1100" dirty="0" err="1">
                <a:latin typeface="Book Antiqua" pitchFamily="18" charset="0"/>
              </a:rPr>
              <a:t>cinema,Vox</a:t>
            </a:r>
            <a:r>
              <a:rPr lang="en-US" sz="1100" dirty="0">
                <a:latin typeface="Book Antiqua" pitchFamily="18" charset="0"/>
              </a:rPr>
              <a:t> </a:t>
            </a:r>
            <a:r>
              <a:rPr lang="en-US" sz="1100" dirty="0" err="1">
                <a:latin typeface="Book Antiqua" pitchFamily="18" charset="0"/>
              </a:rPr>
              <a:t>Cinema,AMC</a:t>
            </a:r>
            <a:r>
              <a:rPr lang="en-US" sz="1100" dirty="0">
                <a:latin typeface="Book Antiqua" pitchFamily="18" charset="0"/>
              </a:rPr>
              <a:t> cinema, Empire </a:t>
            </a:r>
            <a:r>
              <a:rPr lang="en-US" sz="1100" dirty="0" err="1">
                <a:latin typeface="Book Antiqua" pitchFamily="18" charset="0"/>
              </a:rPr>
              <a:t>Cinema,cinepolis</a:t>
            </a:r>
            <a:endParaRPr lang="en-US" sz="1100" dirty="0">
              <a:latin typeface="Book Antiqua" pitchFamily="18" charset="0"/>
            </a:endParaRPr>
          </a:p>
          <a:p>
            <a:endParaRPr lang="en-US" sz="900" dirty="0">
              <a:latin typeface="Book Antiqua" pitchFamily="18" charset="0"/>
            </a:endParaRPr>
          </a:p>
        </p:txBody>
      </p:sp>
      <p:sp>
        <p:nvSpPr>
          <p:cNvPr id="78" name="Round Diagonal Corner Rectangle 77"/>
          <p:cNvSpPr/>
          <p:nvPr/>
        </p:nvSpPr>
        <p:spPr>
          <a:xfrm>
            <a:off x="3617157" y="5588913"/>
            <a:ext cx="2057400" cy="685800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59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500436" y="6324600"/>
            <a:ext cx="23669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Book Antiqua" pitchFamily="18" charset="0"/>
              </a:rPr>
              <a:t>Total Number of Movie Theatres in Saudi </a:t>
            </a:r>
            <a:r>
              <a:rPr lang="en-US" sz="1100" i="1" dirty="0">
                <a:latin typeface="Book Antiqua" pitchFamily="18" charset="0"/>
              </a:rPr>
              <a:t>Arabia as of December </a:t>
            </a:r>
            <a:r>
              <a:rPr lang="en-US" sz="1100" i="1" dirty="0" smtClean="0">
                <a:latin typeface="Book Antiqua" pitchFamily="18" charset="0"/>
              </a:rPr>
              <a:t>2021</a:t>
            </a:r>
            <a:endParaRPr lang="en-US" sz="1100" i="1" dirty="0">
              <a:latin typeface="Book Antiqua" pitchFamily="18" charset="0"/>
            </a:endParaRPr>
          </a:p>
          <a:p>
            <a:pPr lvl="0" algn="ctr"/>
            <a:endParaRPr lang="en-US" sz="1100" i="1" dirty="0">
              <a:latin typeface="Book Antiqua" pitchFamily="18" charset="0"/>
            </a:endParaRPr>
          </a:p>
        </p:txBody>
      </p:sp>
      <p:sp>
        <p:nvSpPr>
          <p:cNvPr id="1036" name="AutoShape 12" descr="Apotek Online Terlengkap dan Terpercaya - GoApotik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Apotek Online Terlengkap dan Terpercaya - GoApotik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Medigo | CompassLi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AutoShape 20" descr="Medigo | CompassLi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AutoShape 26" descr="Konsula's Competitors, Revenue, Number of Employees, Funding, Acquisitions  &amp; News - Owler Company Profi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TextBox 228">
            <a:extLst>
              <a:ext uri="{FF2B5EF4-FFF2-40B4-BE49-F238E27FC236}">
                <a16:creationId xmlns:a16="http://schemas.microsoft.com/office/drawing/2014/main" id="{C224C6AC-81E6-4CB9-AA95-0F95ACAEB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766" y="1993357"/>
            <a:ext cx="286435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100" dirty="0">
                <a:latin typeface="Book Antiqua" pitchFamily="18" charset="0"/>
              </a:rPr>
              <a:t>Location, lease period, average occupancy rate, number of movie show daily</a:t>
            </a:r>
          </a:p>
        </p:txBody>
      </p:sp>
      <p:sp>
        <p:nvSpPr>
          <p:cNvPr id="89" name="TextBox 228">
            <a:extLst>
              <a:ext uri="{FF2B5EF4-FFF2-40B4-BE49-F238E27FC236}">
                <a16:creationId xmlns:a16="http://schemas.microsoft.com/office/drawing/2014/main" id="{CFE641C7-B996-49ED-B710-F36DD83BC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547" y="2577451"/>
            <a:ext cx="225592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ctr"/>
            <a:r>
              <a:rPr lang="en-IN" sz="11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</a:t>
            </a:r>
            <a:r>
              <a:rPr lang="en-IN" sz="1100" dirty="0">
                <a:latin typeface="Book Antiqua" pitchFamily="18" charset="0"/>
              </a:rPr>
              <a:t>ge Group, Frequency of Movie visits per year, top makers for movie, mode of ticket booking etc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DE5EC8C-E705-4FB9-8E06-FCD3C82F5F55}"/>
              </a:ext>
            </a:extLst>
          </p:cNvPr>
          <p:cNvSpPr txBox="1"/>
          <p:nvPr/>
        </p:nvSpPr>
        <p:spPr>
          <a:xfrm rot="3292718">
            <a:off x="1082270" y="2064927"/>
            <a:ext cx="1393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100" b="1" dirty="0">
                <a:latin typeface="Book Antiqua" pitchFamily="18" charset="0"/>
              </a:rPr>
              <a:t>Top Movie Theatres</a:t>
            </a:r>
            <a:endParaRPr lang="en-US" sz="1100" b="1" dirty="0">
              <a:latin typeface="Book Antiqua" pitchFamily="18" charset="0"/>
            </a:endParaRPr>
          </a:p>
        </p:txBody>
      </p:sp>
      <p:sp>
        <p:nvSpPr>
          <p:cNvPr id="81" name="TextBox 225">
            <a:extLst>
              <a:ext uri="{FF2B5EF4-FFF2-40B4-BE49-F238E27FC236}">
                <a16:creationId xmlns:a16="http://schemas.microsoft.com/office/drawing/2014/main" id="{3458EC9E-229F-4C03-9481-16A23109FEC9}"/>
              </a:ext>
            </a:extLst>
          </p:cNvPr>
          <p:cNvSpPr txBox="1">
            <a:spLocks noChangeArrowheads="1"/>
          </p:cNvSpPr>
          <p:nvPr/>
        </p:nvSpPr>
        <p:spPr bwMode="auto">
          <a:xfrm rot="3296635">
            <a:off x="730188" y="2506337"/>
            <a:ext cx="1130127" cy="16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IN" sz="1100" b="1" dirty="0">
                <a:latin typeface="Book Antiqua" pitchFamily="18" charset="0"/>
              </a:rPr>
              <a:t>Basis of Competition</a:t>
            </a:r>
            <a:endParaRPr lang="en-US" sz="1100" b="1" dirty="0">
              <a:latin typeface="Book Antiqua" pitchFamily="18" charset="0"/>
            </a:endParaRPr>
          </a:p>
        </p:txBody>
      </p:sp>
      <p:sp>
        <p:nvSpPr>
          <p:cNvPr id="85" name="TextBox 225">
            <a:extLst>
              <a:ext uri="{FF2B5EF4-FFF2-40B4-BE49-F238E27FC236}">
                <a16:creationId xmlns:a16="http://schemas.microsoft.com/office/drawing/2014/main" id="{09727573-BF47-4E31-9A6A-D257A2EEA4B8}"/>
              </a:ext>
            </a:extLst>
          </p:cNvPr>
          <p:cNvSpPr txBox="1">
            <a:spLocks noChangeArrowheads="1"/>
          </p:cNvSpPr>
          <p:nvPr/>
        </p:nvSpPr>
        <p:spPr bwMode="auto">
          <a:xfrm rot="3296635">
            <a:off x="277353" y="2823724"/>
            <a:ext cx="1130127" cy="16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IN" sz="1100" b="1" dirty="0">
                <a:latin typeface="Book Antiqua" pitchFamily="18" charset="0"/>
              </a:rPr>
              <a:t>Investment Model Assumptions</a:t>
            </a:r>
            <a:endParaRPr lang="en-US" sz="1100" b="1" dirty="0">
              <a:latin typeface="Book Antiqua" pitchFamily="18" charset="0"/>
            </a:endParaRPr>
          </a:p>
        </p:txBody>
      </p:sp>
      <p:sp>
        <p:nvSpPr>
          <p:cNvPr id="88" name="TextBox 225">
            <a:extLst>
              <a:ext uri="{FF2B5EF4-FFF2-40B4-BE49-F238E27FC236}">
                <a16:creationId xmlns:a16="http://schemas.microsoft.com/office/drawing/2014/main" id="{6F54EF75-4E7E-4CFB-93FC-91DB62871777}"/>
              </a:ext>
            </a:extLst>
          </p:cNvPr>
          <p:cNvSpPr txBox="1">
            <a:spLocks noChangeArrowheads="1"/>
          </p:cNvSpPr>
          <p:nvPr/>
        </p:nvSpPr>
        <p:spPr bwMode="auto">
          <a:xfrm rot="3296635">
            <a:off x="-182076" y="3065894"/>
            <a:ext cx="1145065" cy="15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IN" sz="1100" b="1" dirty="0">
                <a:latin typeface="Book Antiqua" pitchFamily="18" charset="0"/>
              </a:rPr>
              <a:t>Customer Preference Survey Parameters</a:t>
            </a:r>
            <a:endParaRPr lang="en-US" sz="1100" b="1" dirty="0">
              <a:latin typeface="Book Antiqua" pitchFamily="18" charset="0"/>
            </a:endParaRPr>
          </a:p>
        </p:txBody>
      </p:sp>
      <p:pic>
        <p:nvPicPr>
          <p:cNvPr id="1030" name="Picture 6" descr="AMC Cinemas KSA | LinkedIn">
            <a:extLst>
              <a:ext uri="{FF2B5EF4-FFF2-40B4-BE49-F238E27FC236}">
                <a16:creationId xmlns:a16="http://schemas.microsoft.com/office/drawing/2014/main" id="{5D3895EB-D823-428B-88FA-699D4CDF0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629" y="1279755"/>
            <a:ext cx="914786" cy="91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audi Arabia's Muvi Cinemas Chain Converts Operations to Vista Cinema  Software - Boxoffice">
            <a:extLst>
              <a:ext uri="{FF2B5EF4-FFF2-40B4-BE49-F238E27FC236}">
                <a16:creationId xmlns:a16="http://schemas.microsoft.com/office/drawing/2014/main" id="{5E1DEBF4-95EB-4A65-9F34-D1F9E497B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406" y="1353316"/>
            <a:ext cx="1033142" cy="6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4" descr="Empire Cinemas: View listings and book tickets now!">
            <a:extLst>
              <a:ext uri="{FF2B5EF4-FFF2-40B4-BE49-F238E27FC236}">
                <a16:creationId xmlns:a16="http://schemas.microsoft.com/office/drawing/2014/main" id="{89F89BC2-0044-4072-98C4-C1B01CD82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415" y="2968868"/>
            <a:ext cx="1208923" cy="38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6" descr="Choueiri Group launches “Cinema Integrated Solutions (CIS)” as the  Exclusive Media Representative for “Cinépolis” in the MENA region">
            <a:extLst>
              <a:ext uri="{FF2B5EF4-FFF2-40B4-BE49-F238E27FC236}">
                <a16:creationId xmlns:a16="http://schemas.microsoft.com/office/drawing/2014/main" id="{3E3466FA-1643-40A3-BECA-FFC0513EC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072" y="2094278"/>
            <a:ext cx="1270835" cy="87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OX Cinema Logo PNG Vector (AI) Free Downloa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247" y="2475563"/>
            <a:ext cx="646421" cy="79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F4474026A8E4CB2354FDAA3C1C8E8" ma:contentTypeVersion="13" ma:contentTypeDescription="Create a new document." ma:contentTypeScope="" ma:versionID="b68403e7638ee0afa2fab2b7e3347b95">
  <xsd:schema xmlns:xsd="http://www.w3.org/2001/XMLSchema" xmlns:xs="http://www.w3.org/2001/XMLSchema" xmlns:p="http://schemas.microsoft.com/office/2006/metadata/properties" xmlns:ns3="19ec3857-e593-4658-9da3-d23229f9dfb3" xmlns:ns4="53fb11a7-b3ab-4a05-813b-150c834f6216" targetNamespace="http://schemas.microsoft.com/office/2006/metadata/properties" ma:root="true" ma:fieldsID="40a8529e75626ae399bae9273b453507" ns3:_="" ns4:_="">
    <xsd:import namespace="19ec3857-e593-4658-9da3-d23229f9dfb3"/>
    <xsd:import namespace="53fb11a7-b3ab-4a05-813b-150c834f62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ec3857-e593-4658-9da3-d23229f9df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fb11a7-b3ab-4a05-813b-150c834f621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379AB8-FD27-4417-AA9B-A852F43823C3}">
  <ds:schemaRefs>
    <ds:schemaRef ds:uri="http://purl.org/dc/elements/1.1/"/>
    <ds:schemaRef ds:uri="http://schemas.microsoft.com/office/2006/metadata/properties"/>
    <ds:schemaRef ds:uri="http://purl.org/dc/terms/"/>
    <ds:schemaRef ds:uri="19ec3857-e593-4658-9da3-d23229f9dfb3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3fb11a7-b3ab-4a05-813b-150c834f621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16EED10-011D-4A2B-9A50-94DDAAA643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C20F82-50B5-4BCC-ACB9-BA9A255D88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ec3857-e593-4658-9da3-d23229f9dfb3"/>
    <ds:schemaRef ds:uri="53fb11a7-b3ab-4a05-813b-150c834f62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7660</TotalTime>
  <Words>194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Lucida Bright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- Germany Used Car Market</dc:title>
  <dc:creator>Ken Research</dc:creator>
  <dc:description>Slides - 1</dc:description>
  <cp:lastModifiedBy>Anurag Jha</cp:lastModifiedBy>
  <cp:revision>698</cp:revision>
  <dcterms:created xsi:type="dcterms:W3CDTF">2018-04-30T08:01:25Z</dcterms:created>
  <dcterms:modified xsi:type="dcterms:W3CDTF">2022-07-01T05:25:30Z</dcterms:modified>
  <cp:category>Final Files</cp:category>
  <cp:contentStatus>Complete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0x010100D91F4474026A8E4CB2354FDAA3C1C8E8</vt:lpwstr>
  </property>
</Properties>
</file>